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4ABB-7F0F-472A-A8F2-B5884863A4AF}" type="datetimeFigureOut">
              <a:rPr lang="tr-TR" smtClean="0"/>
              <a:t>18.12.2015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F150-A560-49D8-81DD-9B09B53F329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GRUP LİDERİNİN DİKKATİNE!!!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lvl="0"/>
            <a:r>
              <a:rPr lang="tr-TR" dirty="0"/>
              <a:t>Grup çalışmalarına hazır </a:t>
            </a:r>
            <a:r>
              <a:rPr lang="tr-TR" dirty="0" smtClean="0"/>
              <a:t>girmesi, </a:t>
            </a:r>
            <a:endParaRPr lang="tr-TR" dirty="0"/>
          </a:p>
          <a:p>
            <a:pPr lvl="0"/>
            <a:r>
              <a:rPr lang="tr-TR" dirty="0"/>
              <a:t>İsimleriyle hitap </a:t>
            </a:r>
            <a:r>
              <a:rPr lang="tr-TR" dirty="0" smtClean="0"/>
              <a:t>etmesi,</a:t>
            </a:r>
            <a:endParaRPr lang="tr-TR" dirty="0"/>
          </a:p>
          <a:p>
            <a:pPr lvl="0"/>
            <a:r>
              <a:rPr lang="tr-TR" dirty="0"/>
              <a:t>Kendinden emin ve güven verici </a:t>
            </a:r>
            <a:r>
              <a:rPr lang="tr-TR" dirty="0" smtClean="0"/>
              <a:t>olması,</a:t>
            </a:r>
            <a:endParaRPr lang="tr-TR" dirty="0"/>
          </a:p>
          <a:p>
            <a:pPr lvl="0"/>
            <a:r>
              <a:rPr lang="tr-TR" dirty="0"/>
              <a:t>Samimi ve güler yüzlü </a:t>
            </a:r>
            <a:r>
              <a:rPr lang="tr-TR" dirty="0" smtClean="0"/>
              <a:t>olması,</a:t>
            </a:r>
            <a:endParaRPr lang="tr-TR" dirty="0"/>
          </a:p>
          <a:p>
            <a:pPr lvl="0"/>
            <a:r>
              <a:rPr lang="tr-TR" dirty="0"/>
              <a:t>Doğal ve anlaşılır bir dil </a:t>
            </a:r>
            <a:r>
              <a:rPr lang="tr-TR" dirty="0" smtClean="0"/>
              <a:t>kullanması,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Dinlemesi,</a:t>
            </a:r>
          </a:p>
          <a:p>
            <a:pPr lvl="0"/>
            <a:r>
              <a:rPr lang="tr-TR" dirty="0" smtClean="0"/>
              <a:t>Anlattıklarını </a:t>
            </a:r>
            <a:r>
              <a:rPr lang="tr-TR" dirty="0"/>
              <a:t>yüz ifadesi ve mimiklerle </a:t>
            </a:r>
            <a:r>
              <a:rPr lang="tr-TR" dirty="0" smtClean="0"/>
              <a:t>desteklemesi,</a:t>
            </a:r>
            <a:endParaRPr lang="tr-TR" dirty="0"/>
          </a:p>
          <a:p>
            <a:pPr lvl="0"/>
            <a:r>
              <a:rPr lang="tr-TR" dirty="0"/>
              <a:t>Eleştirmemesi, yargılamaması, kabul edici </a:t>
            </a:r>
            <a:r>
              <a:rPr lang="tr-TR" dirty="0" smtClean="0"/>
              <a:t>olması,</a:t>
            </a:r>
            <a:endParaRPr lang="tr-TR" dirty="0"/>
          </a:p>
          <a:p>
            <a:pPr lvl="0"/>
            <a:r>
              <a:rPr lang="tr-TR" dirty="0"/>
              <a:t>Açık uçlu- teşvik edici sorular </a:t>
            </a:r>
            <a:r>
              <a:rPr lang="tr-TR" dirty="0" smtClean="0"/>
              <a:t>sorması,</a:t>
            </a:r>
            <a:endParaRPr lang="tr-TR" dirty="0"/>
          </a:p>
          <a:p>
            <a:pPr lvl="0"/>
            <a:r>
              <a:rPr lang="tr-TR" dirty="0"/>
              <a:t>Etkinliklere katılmalarını teşvik </a:t>
            </a:r>
            <a:r>
              <a:rPr lang="tr-TR" dirty="0" smtClean="0"/>
              <a:t>etmesi,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ya da birkaç kişiye fazla odaklanmaması,</a:t>
            </a:r>
          </a:p>
          <a:p>
            <a:pPr lvl="0"/>
            <a:r>
              <a:rPr lang="tr-TR" dirty="0" smtClean="0"/>
              <a:t>Kişisel </a:t>
            </a:r>
            <a:r>
              <a:rPr lang="tr-TR" dirty="0"/>
              <a:t>değer ve yargılarını gruba </a:t>
            </a:r>
            <a:r>
              <a:rPr lang="tr-TR" dirty="0" smtClean="0"/>
              <a:t>yansıtmaması,</a:t>
            </a:r>
            <a:endParaRPr lang="tr-TR" dirty="0"/>
          </a:p>
          <a:p>
            <a:pPr lvl="0"/>
            <a:r>
              <a:rPr lang="tr-TR" dirty="0"/>
              <a:t>Zamanı etkin </a:t>
            </a:r>
            <a:r>
              <a:rPr lang="tr-TR" dirty="0" smtClean="0"/>
              <a:t>kullanması,</a:t>
            </a:r>
            <a:endParaRPr lang="tr-TR" dirty="0"/>
          </a:p>
          <a:p>
            <a:pPr lvl="0"/>
            <a:r>
              <a:rPr lang="tr-TR" dirty="0"/>
              <a:t>Programın dışına </a:t>
            </a:r>
            <a:r>
              <a:rPr lang="tr-TR" dirty="0" smtClean="0"/>
              <a:t>çıkmaması,</a:t>
            </a:r>
            <a:endParaRPr lang="tr-TR" dirty="0"/>
          </a:p>
          <a:p>
            <a:pPr lvl="0"/>
            <a:r>
              <a:rPr lang="tr-TR" dirty="0"/>
              <a:t>Konunun dağılmasını </a:t>
            </a:r>
            <a:r>
              <a:rPr lang="tr-TR" dirty="0" smtClean="0"/>
              <a:t>önlemesi,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000241"/>
            <a:ext cx="8229600" cy="4071966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Grubun dikkatini ortak amaca yöneltmesi,</a:t>
            </a:r>
          </a:p>
          <a:p>
            <a:pPr lvl="0"/>
            <a:r>
              <a:rPr lang="tr-TR" dirty="0" smtClean="0"/>
              <a:t>Sorulan soruları cevapsız bırakmaması, </a:t>
            </a:r>
          </a:p>
          <a:p>
            <a:pPr lvl="0"/>
            <a:r>
              <a:rPr lang="tr-TR" dirty="0" smtClean="0"/>
              <a:t>Kişisel </a:t>
            </a:r>
            <a:r>
              <a:rPr lang="tr-TR" dirty="0"/>
              <a:t>merak soruları </a:t>
            </a:r>
            <a:r>
              <a:rPr lang="tr-TR" dirty="0" smtClean="0"/>
              <a:t>sormaması,</a:t>
            </a:r>
            <a:endParaRPr lang="tr-TR" dirty="0"/>
          </a:p>
          <a:p>
            <a:pPr lvl="0"/>
            <a:r>
              <a:rPr lang="tr-TR" dirty="0"/>
              <a:t>Kendi ihtiyaç ve duygularının farkında </a:t>
            </a:r>
            <a:r>
              <a:rPr lang="tr-TR" dirty="0" smtClean="0"/>
              <a:t>olması,</a:t>
            </a:r>
            <a:endParaRPr lang="tr-TR" dirty="0"/>
          </a:p>
          <a:p>
            <a:pPr lvl="0"/>
            <a:r>
              <a:rPr lang="tr-TR" dirty="0"/>
              <a:t>Tepkileri kişisel olarak </a:t>
            </a:r>
            <a:r>
              <a:rPr lang="tr-TR" dirty="0" smtClean="0"/>
              <a:t>algılamaması,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Öfkesini kontrol etmesi,</a:t>
            </a:r>
          </a:p>
          <a:p>
            <a:pPr lvl="0"/>
            <a:r>
              <a:rPr lang="tr-TR" dirty="0" smtClean="0"/>
              <a:t>Kendi ihtiyaçlarını grup üyelerinin ihtiyaçlarından ayırt edebilmesi,</a:t>
            </a:r>
          </a:p>
          <a:p>
            <a:pPr lvl="0"/>
            <a:r>
              <a:rPr lang="tr-TR" dirty="0" smtClean="0"/>
              <a:t>Kişisel tartışmalara girmemesi ve ikna etmeye çalışmaması,</a:t>
            </a:r>
          </a:p>
          <a:p>
            <a:pPr lvl="0"/>
            <a:r>
              <a:rPr lang="tr-TR" dirty="0" smtClean="0"/>
              <a:t>Otoriter-baskıcı </a:t>
            </a:r>
            <a:r>
              <a:rPr lang="tr-TR" dirty="0"/>
              <a:t>lider tutumundan uzak </a:t>
            </a:r>
            <a:r>
              <a:rPr lang="tr-TR" dirty="0" smtClean="0"/>
              <a:t>durması,</a:t>
            </a:r>
            <a:endParaRPr lang="tr-TR" dirty="0"/>
          </a:p>
          <a:p>
            <a:pPr lvl="0"/>
            <a:r>
              <a:rPr lang="tr-TR" dirty="0"/>
              <a:t>Konuşulanları </a:t>
            </a:r>
            <a:r>
              <a:rPr lang="tr-TR" dirty="0" smtClean="0"/>
              <a:t>özetlemesi.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146</Words>
  <Application>Microsoft Office PowerPoint</Application>
  <PresentationFormat>Ekran Gösterisi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GRUP LİDERİNİN DİKKATİNE!!!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 LİDERİNİN DİKKATİNE!!!</dc:title>
  <dc:creator>K. Salon BKOERDHGM</dc:creator>
  <cp:lastModifiedBy>Samsung</cp:lastModifiedBy>
  <cp:revision>2</cp:revision>
  <dcterms:created xsi:type="dcterms:W3CDTF">2015-12-09T12:00:47Z</dcterms:created>
  <dcterms:modified xsi:type="dcterms:W3CDTF">2015-12-18T17:26:51Z</dcterms:modified>
</cp:coreProperties>
</file>