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3" autoAdjust="0"/>
    <p:restoredTop sz="91273" autoAdjust="0"/>
  </p:normalViewPr>
  <p:slideViewPr>
    <p:cSldViewPr snapToGrid="0">
      <p:cViewPr varScale="1">
        <p:scale>
          <a:sx n="85" d="100"/>
          <a:sy n="85" d="100"/>
        </p:scale>
        <p:origin x="3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2E240-7C1F-43E1-B575-9837F29D67CF}" type="datetimeFigureOut">
              <a:rPr lang="tr-TR" smtClean="0"/>
              <a:t>6.09.2023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F8323B-9D95-419D-9FA8-AC428E03F0FF}" type="slidenum">
              <a:rPr lang="tr-TR" smtClean="0"/>
              <a:t>‹#›</a:t>
            </a:fld>
            <a:endParaRPr lang="tr-TR"/>
          </a:p>
        </p:txBody>
      </p:sp>
    </p:spTree>
    <p:extLst>
      <p:ext uri="{BB962C8B-B14F-4D97-AF65-F5344CB8AC3E}">
        <p14:creationId xmlns:p14="http://schemas.microsoft.com/office/powerpoint/2010/main" val="1392684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5F8323B-9D95-419D-9FA8-AC428E03F0FF}" type="slidenum">
              <a:rPr lang="tr-TR" smtClean="0"/>
              <a:t>13</a:t>
            </a:fld>
            <a:endParaRPr lang="tr-TR"/>
          </a:p>
        </p:txBody>
      </p:sp>
    </p:spTree>
    <p:extLst>
      <p:ext uri="{BB962C8B-B14F-4D97-AF65-F5344CB8AC3E}">
        <p14:creationId xmlns:p14="http://schemas.microsoft.com/office/powerpoint/2010/main" val="300964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67103" y="2404531"/>
            <a:ext cx="7062952" cy="1646302"/>
          </a:xfrm>
        </p:spPr>
        <p:txBody>
          <a:bodyPr/>
          <a:lstStyle/>
          <a:p>
            <a:pPr algn="ctr"/>
            <a:r>
              <a:rPr lang="tr-TR" dirty="0" smtClean="0"/>
              <a:t>          </a:t>
            </a:r>
            <a:br>
              <a:rPr lang="tr-TR" dirty="0" smtClean="0"/>
            </a:br>
            <a:r>
              <a:rPr lang="tr-TR" dirty="0" smtClean="0"/>
              <a:t>MUŞ REHBERLİK VE ARAŞTIRMA MERKEZİ</a:t>
            </a:r>
            <a:br>
              <a:rPr lang="tr-TR" dirty="0" smtClean="0"/>
            </a:br>
            <a:r>
              <a:rPr lang="tr-TR" dirty="0"/>
              <a:t/>
            </a:r>
            <a:br>
              <a:rPr lang="tr-TR" dirty="0"/>
            </a:br>
            <a:endParaRPr lang="tr-TR" dirty="0"/>
          </a:p>
        </p:txBody>
      </p:sp>
    </p:spTree>
    <p:extLst>
      <p:ext uri="{BB962C8B-B14F-4D97-AF65-F5344CB8AC3E}">
        <p14:creationId xmlns:p14="http://schemas.microsoft.com/office/powerpoint/2010/main" val="4289692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136634"/>
            <a:ext cx="11775426" cy="3477875"/>
          </a:xfrm>
          <a:prstGeom prst="rect">
            <a:avLst/>
          </a:prstGeom>
        </p:spPr>
        <p:txBody>
          <a:bodyPr wrap="square">
            <a:spAutoFit/>
          </a:bodyPr>
          <a:lstStyle/>
          <a:p>
            <a:r>
              <a:rPr lang="tr-TR" sz="4400" dirty="0"/>
              <a:t>Çocuk kendine güven duygusunu bu kurumlarda kazanmaya başlar. </a:t>
            </a:r>
            <a:r>
              <a:rPr lang="tr-TR" sz="4400" dirty="0" smtClean="0"/>
              <a:t>Saldırganlık </a:t>
            </a:r>
            <a:r>
              <a:rPr lang="tr-TR" sz="4400" dirty="0"/>
              <a:t>ve şiddet eğilimleri azalıyor. </a:t>
            </a:r>
            <a:r>
              <a:rPr lang="tr-TR" sz="4400" dirty="0" smtClean="0"/>
              <a:t>Daha </a:t>
            </a:r>
            <a:r>
              <a:rPr lang="tr-TR" sz="4400" dirty="0"/>
              <a:t>yaratıcı ve sorun çözücü oluyorlar. </a:t>
            </a:r>
            <a:r>
              <a:rPr lang="tr-TR" sz="4400" dirty="0" smtClean="0"/>
              <a:t>Öğrenme </a:t>
            </a:r>
            <a:r>
              <a:rPr lang="tr-TR" sz="4400" dirty="0"/>
              <a:t>motivasyonları yükseliyor</a:t>
            </a:r>
            <a:r>
              <a:rPr lang="tr-TR" dirty="0"/>
              <a:t>.</a:t>
            </a:r>
          </a:p>
        </p:txBody>
      </p:sp>
    </p:spTree>
    <p:extLst>
      <p:ext uri="{BB962C8B-B14F-4D97-AF65-F5344CB8AC3E}">
        <p14:creationId xmlns:p14="http://schemas.microsoft.com/office/powerpoint/2010/main" val="356620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353760"/>
            <a:ext cx="13206046" cy="5509200"/>
          </a:xfrm>
          <a:prstGeom prst="rect">
            <a:avLst/>
          </a:prstGeom>
        </p:spPr>
        <p:txBody>
          <a:bodyPr wrap="square">
            <a:spAutoFit/>
          </a:bodyPr>
          <a:lstStyle/>
          <a:p>
            <a:r>
              <a:rPr lang="tr-TR" sz="4400" dirty="0" smtClean="0">
                <a:solidFill>
                  <a:srgbClr val="FF0000"/>
                </a:solidFill>
              </a:rPr>
              <a:t>AYRILIK KORKUSU</a:t>
            </a:r>
          </a:p>
          <a:p>
            <a:r>
              <a:rPr lang="tr-TR" sz="4400" dirty="0" smtClean="0"/>
              <a:t>Anasınıfına </a:t>
            </a:r>
            <a:r>
              <a:rPr lang="tr-TR" sz="4400" dirty="0"/>
              <a:t>yeni başlayan çocukta, başlangıçta belirsizlik ve terk edilme(ayrılma) kaygısı yaşanabilir. koruyucu ve aşırı hoşgörülü aile ortamından gelen çocuklarda bu kaygılar daha yoğun yaşanır. Ancak çocuk ortama alıştıktan ve öğretmenlerini tanıdıktan sonra kaygılar ortadan kalkar. </a:t>
            </a:r>
          </a:p>
        </p:txBody>
      </p:sp>
    </p:spTree>
    <p:extLst>
      <p:ext uri="{BB962C8B-B14F-4D97-AF65-F5344CB8AC3E}">
        <p14:creationId xmlns:p14="http://schemas.microsoft.com/office/powerpoint/2010/main" val="358102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7877" y="562709"/>
            <a:ext cx="11834445" cy="4832092"/>
          </a:xfrm>
          <a:prstGeom prst="rect">
            <a:avLst/>
          </a:prstGeom>
        </p:spPr>
        <p:txBody>
          <a:bodyPr wrap="square">
            <a:spAutoFit/>
          </a:bodyPr>
          <a:lstStyle/>
          <a:p>
            <a:r>
              <a:rPr lang="tr-TR" sz="4400" dirty="0" smtClean="0">
                <a:solidFill>
                  <a:srgbClr val="FF0000"/>
                </a:solidFill>
              </a:rPr>
              <a:t>OKUL KORKUSUNU YENMEK İÇİN;</a:t>
            </a:r>
          </a:p>
          <a:p>
            <a:pPr marL="571500" indent="-571500">
              <a:buFont typeface="Courier New" panose="02070309020205020404" pitchFamily="49" charset="0"/>
              <a:buChar char="o"/>
            </a:pPr>
            <a:r>
              <a:rPr lang="tr-TR" sz="4400" dirty="0" smtClean="0"/>
              <a:t>Çocuğunuzun </a:t>
            </a:r>
            <a:r>
              <a:rPr lang="tr-TR" sz="4400" dirty="0"/>
              <a:t>Okula Dönmesi Konusunda Israr </a:t>
            </a:r>
            <a:r>
              <a:rPr lang="tr-TR" sz="4400" dirty="0" smtClean="0"/>
              <a:t>Edin</a:t>
            </a:r>
          </a:p>
          <a:p>
            <a:pPr marL="571500" indent="-571500">
              <a:buFont typeface="Courier New" panose="02070309020205020404" pitchFamily="49" charset="0"/>
              <a:buChar char="o"/>
            </a:pPr>
            <a:r>
              <a:rPr lang="tr-TR" sz="4400" dirty="0" smtClean="0"/>
              <a:t>Eskisinden </a:t>
            </a:r>
            <a:r>
              <a:rPr lang="tr-TR" sz="4400" dirty="0"/>
              <a:t>Daha Kararlı </a:t>
            </a:r>
            <a:r>
              <a:rPr lang="tr-TR" sz="4400" dirty="0" smtClean="0"/>
              <a:t>Olun</a:t>
            </a:r>
          </a:p>
          <a:p>
            <a:pPr marL="571500" indent="-571500">
              <a:buFont typeface="Courier New" panose="02070309020205020404" pitchFamily="49" charset="0"/>
              <a:buChar char="o"/>
            </a:pPr>
            <a:r>
              <a:rPr lang="tr-TR" sz="4400" dirty="0" smtClean="0"/>
              <a:t>İkna </a:t>
            </a:r>
            <a:r>
              <a:rPr lang="tr-TR" sz="4400" dirty="0"/>
              <a:t>Edin </a:t>
            </a:r>
          </a:p>
          <a:p>
            <a:pPr marL="571500" indent="-571500">
              <a:buFont typeface="Courier New" panose="02070309020205020404" pitchFamily="49" charset="0"/>
              <a:buChar char="o"/>
            </a:pPr>
            <a:r>
              <a:rPr lang="tr-TR" sz="4400" dirty="0" smtClean="0"/>
              <a:t>Güven </a:t>
            </a:r>
            <a:r>
              <a:rPr lang="tr-TR" sz="4400" dirty="0"/>
              <a:t>Duygusu </a:t>
            </a:r>
            <a:r>
              <a:rPr lang="tr-TR" sz="4400" dirty="0" smtClean="0"/>
              <a:t>Verin</a:t>
            </a:r>
          </a:p>
          <a:p>
            <a:pPr marL="571500" indent="-571500">
              <a:buFont typeface="Courier New" panose="02070309020205020404" pitchFamily="49" charset="0"/>
              <a:buChar char="o"/>
            </a:pPr>
            <a:r>
              <a:rPr lang="tr-TR" sz="4400" dirty="0" smtClean="0"/>
              <a:t>Okul </a:t>
            </a:r>
            <a:r>
              <a:rPr lang="tr-TR" sz="4400" dirty="0"/>
              <a:t>Öğretmenlerinden Destek Alın</a:t>
            </a:r>
          </a:p>
        </p:txBody>
      </p:sp>
    </p:spTree>
    <p:extLst>
      <p:ext uri="{BB962C8B-B14F-4D97-AF65-F5344CB8AC3E}">
        <p14:creationId xmlns:p14="http://schemas.microsoft.com/office/powerpoint/2010/main" val="366713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023" y="403099"/>
            <a:ext cx="12192000" cy="5509200"/>
          </a:xfrm>
          <a:prstGeom prst="rect">
            <a:avLst/>
          </a:prstGeom>
        </p:spPr>
        <p:txBody>
          <a:bodyPr wrap="square">
            <a:spAutoFit/>
          </a:bodyPr>
          <a:lstStyle/>
          <a:p>
            <a:r>
              <a:rPr lang="tr-TR" sz="4400" dirty="0" smtClean="0">
                <a:solidFill>
                  <a:srgbClr val="FF0000"/>
                </a:solidFill>
              </a:rPr>
              <a:t>BUNLARDAN KAÇINMALIYIZ</a:t>
            </a:r>
          </a:p>
          <a:p>
            <a:r>
              <a:rPr lang="tr-TR" sz="4400" dirty="0" smtClean="0"/>
              <a:t> Anne </a:t>
            </a:r>
            <a:r>
              <a:rPr lang="tr-TR" sz="4400" dirty="0"/>
              <a:t>baba ne kadar soğukkanlı ve kararlı davranırsa çocuğun uyum sağlaması o kadar kolay olacaktır. Okulla ve öğretmeniyle yapıcı bir diyalog içinde olun, öğretmeniyle ilgili bir otorite karmaşası yaratmamak için çocuğunuzun yanında öğretmenini ya da okulu eleştirmeyin. </a:t>
            </a:r>
            <a:r>
              <a:rPr lang="tr-TR" sz="4400" dirty="0" smtClean="0"/>
              <a:t> </a:t>
            </a:r>
            <a:endParaRPr lang="tr-TR" sz="4400" dirty="0"/>
          </a:p>
        </p:txBody>
      </p:sp>
    </p:spTree>
    <p:extLst>
      <p:ext uri="{BB962C8B-B14F-4D97-AF65-F5344CB8AC3E}">
        <p14:creationId xmlns:p14="http://schemas.microsoft.com/office/powerpoint/2010/main" val="2714298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0292" y="3173996"/>
            <a:ext cx="10924943" cy="1446550"/>
          </a:xfrm>
          <a:prstGeom prst="rect">
            <a:avLst/>
          </a:prstGeom>
        </p:spPr>
        <p:txBody>
          <a:bodyPr wrap="square">
            <a:spAutoFit/>
          </a:bodyPr>
          <a:lstStyle/>
          <a:p>
            <a:r>
              <a:rPr lang="tr-TR" sz="4400" dirty="0" smtClean="0"/>
              <a:t>2023 </a:t>
            </a:r>
            <a:r>
              <a:rPr lang="tr-TR" sz="4400" dirty="0"/>
              <a:t>-</a:t>
            </a:r>
            <a:r>
              <a:rPr lang="tr-TR" sz="4400" dirty="0" smtClean="0"/>
              <a:t>2024 </a:t>
            </a:r>
            <a:r>
              <a:rPr lang="tr-TR" sz="4400" dirty="0"/>
              <a:t>EĞİTİM ÖĞRETİM YILIMIZ HAYIRLI OLSUN</a:t>
            </a:r>
          </a:p>
        </p:txBody>
      </p:sp>
    </p:spTree>
    <p:extLst>
      <p:ext uri="{BB962C8B-B14F-4D97-AF65-F5344CB8AC3E}">
        <p14:creationId xmlns:p14="http://schemas.microsoft.com/office/powerpoint/2010/main" val="196915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4400" dirty="0" smtClean="0"/>
              <a:t>SENE BAŞI TANIŞMA TOPLANTISI</a:t>
            </a:r>
            <a:endParaRPr lang="tr-TR" sz="4400" dirty="0"/>
          </a:p>
        </p:txBody>
      </p:sp>
    </p:spTree>
    <p:extLst>
      <p:ext uri="{BB962C8B-B14F-4D97-AF65-F5344CB8AC3E}">
        <p14:creationId xmlns:p14="http://schemas.microsoft.com/office/powerpoint/2010/main" val="737821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4924" y="966952"/>
            <a:ext cx="7189076" cy="3477875"/>
          </a:xfrm>
          <a:prstGeom prst="rect">
            <a:avLst/>
          </a:prstGeom>
        </p:spPr>
        <p:txBody>
          <a:bodyPr wrap="square">
            <a:spAutoFit/>
          </a:bodyPr>
          <a:lstStyle/>
          <a:p>
            <a:pPr marL="571500" indent="-571500">
              <a:buFont typeface="Wingdings" panose="05000000000000000000" pitchFamily="2" charset="2"/>
              <a:buChar char="§"/>
            </a:pPr>
            <a:r>
              <a:rPr lang="tr-TR" sz="4400" dirty="0" smtClean="0"/>
              <a:t> Okulumuzun </a:t>
            </a:r>
            <a:r>
              <a:rPr lang="tr-TR" sz="4400" dirty="0"/>
              <a:t>Tanıtımı </a:t>
            </a:r>
            <a:endParaRPr lang="tr-TR" sz="4400" dirty="0" smtClean="0"/>
          </a:p>
          <a:p>
            <a:pPr marL="571500" indent="-571500">
              <a:buFont typeface="Wingdings" panose="05000000000000000000" pitchFamily="2" charset="2"/>
              <a:buChar char="§"/>
            </a:pPr>
            <a:r>
              <a:rPr lang="tr-TR" sz="4400" dirty="0" smtClean="0"/>
              <a:t> Okul </a:t>
            </a:r>
            <a:r>
              <a:rPr lang="tr-TR" sz="4400" dirty="0"/>
              <a:t>Öncesinin </a:t>
            </a:r>
            <a:r>
              <a:rPr lang="tr-TR" sz="4400" dirty="0" smtClean="0"/>
              <a:t>Önemi</a:t>
            </a:r>
          </a:p>
          <a:p>
            <a:pPr marL="571500" indent="-571500">
              <a:buFont typeface="Arial" panose="020B0604020202020204" pitchFamily="34" charset="0"/>
              <a:buChar char="•"/>
            </a:pPr>
            <a:r>
              <a:rPr lang="tr-TR" sz="4400" dirty="0" smtClean="0"/>
              <a:t> Gelişim özellikleri</a:t>
            </a:r>
          </a:p>
          <a:p>
            <a:pPr marL="571500" indent="-571500">
              <a:buFont typeface="Arial" panose="020B0604020202020204" pitchFamily="34" charset="0"/>
              <a:buChar char="•"/>
            </a:pPr>
            <a:r>
              <a:rPr lang="tr-TR" sz="4400" dirty="0" smtClean="0"/>
              <a:t>  Okula </a:t>
            </a:r>
            <a:r>
              <a:rPr lang="tr-TR" sz="4400" dirty="0"/>
              <a:t>Uyum </a:t>
            </a:r>
            <a:endParaRPr lang="tr-TR" sz="4400" dirty="0" smtClean="0"/>
          </a:p>
          <a:p>
            <a:pPr marL="571500" indent="-571500">
              <a:buFont typeface="Wingdings" panose="05000000000000000000" pitchFamily="2" charset="2"/>
              <a:buChar char="§"/>
            </a:pPr>
            <a:r>
              <a:rPr lang="tr-TR" sz="4400" dirty="0" smtClean="0"/>
              <a:t> Ayrılık </a:t>
            </a:r>
            <a:r>
              <a:rPr lang="tr-TR" sz="4400" dirty="0"/>
              <a:t>Kaygısı </a:t>
            </a:r>
          </a:p>
        </p:txBody>
      </p:sp>
    </p:spTree>
    <p:extLst>
      <p:ext uri="{BB962C8B-B14F-4D97-AF65-F5344CB8AC3E}">
        <p14:creationId xmlns:p14="http://schemas.microsoft.com/office/powerpoint/2010/main" val="253464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6571" y="3244334"/>
            <a:ext cx="14505955" cy="769441"/>
          </a:xfrm>
          <a:prstGeom prst="rect">
            <a:avLst/>
          </a:prstGeom>
        </p:spPr>
        <p:txBody>
          <a:bodyPr wrap="square">
            <a:spAutoFit/>
          </a:bodyPr>
          <a:lstStyle/>
          <a:p>
            <a:r>
              <a:rPr lang="tr-TR" sz="4400" dirty="0"/>
              <a:t>Okul, çocuklar için yeni bir sosyal ortamdır</a:t>
            </a:r>
          </a:p>
        </p:txBody>
      </p:sp>
    </p:spTree>
    <p:extLst>
      <p:ext uri="{BB962C8B-B14F-4D97-AF65-F5344CB8AC3E}">
        <p14:creationId xmlns:p14="http://schemas.microsoft.com/office/powerpoint/2010/main" val="1513439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53862" y="472994"/>
            <a:ext cx="6096000" cy="4154984"/>
          </a:xfrm>
          <a:prstGeom prst="rect">
            <a:avLst/>
          </a:prstGeom>
        </p:spPr>
        <p:txBody>
          <a:bodyPr>
            <a:spAutoFit/>
          </a:bodyPr>
          <a:lstStyle/>
          <a:p>
            <a:r>
              <a:rPr lang="tr-TR" sz="4400" dirty="0"/>
              <a:t>Yeni ve farklı arkadaşlar, öğretmenler </a:t>
            </a:r>
            <a:r>
              <a:rPr lang="tr-TR" sz="4400" dirty="0" smtClean="0"/>
              <a:t>,Yeni </a:t>
            </a:r>
            <a:r>
              <a:rPr lang="tr-TR" sz="4400" dirty="0"/>
              <a:t>bir fiziksel çevre </a:t>
            </a:r>
            <a:r>
              <a:rPr lang="tr-TR" sz="4400" dirty="0" smtClean="0"/>
              <a:t>,Yeni </a:t>
            </a:r>
            <a:r>
              <a:rPr lang="tr-TR" sz="4400" dirty="0"/>
              <a:t>kurallar, onları bekleyen sorumluluklar</a:t>
            </a:r>
          </a:p>
        </p:txBody>
      </p:sp>
    </p:spTree>
    <p:extLst>
      <p:ext uri="{BB962C8B-B14F-4D97-AF65-F5344CB8AC3E}">
        <p14:creationId xmlns:p14="http://schemas.microsoft.com/office/powerpoint/2010/main" val="4042539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655" y="409903"/>
            <a:ext cx="11140966" cy="4832092"/>
          </a:xfrm>
          <a:prstGeom prst="rect">
            <a:avLst/>
          </a:prstGeom>
        </p:spPr>
        <p:txBody>
          <a:bodyPr wrap="square">
            <a:spAutoFit/>
          </a:bodyPr>
          <a:lstStyle/>
          <a:p>
            <a:r>
              <a:rPr lang="tr-TR" sz="4400" dirty="0"/>
              <a:t>Çocuğunuzu okula başlamadan önce bilgilendirmek ve hazırlamak çok önemlidir.Okulda neler yapacağı, arkadaşları ve öğretmenleri ile birlikte öğreneceği konularda bilgi verilmelidir. Başlayacağı okulu ve sınıfı önceden gidip birlikte gezilmelidir.</a:t>
            </a:r>
          </a:p>
        </p:txBody>
      </p:sp>
    </p:spTree>
    <p:extLst>
      <p:ext uri="{BB962C8B-B14F-4D97-AF65-F5344CB8AC3E}">
        <p14:creationId xmlns:p14="http://schemas.microsoft.com/office/powerpoint/2010/main" val="2642223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4291" y="451945"/>
            <a:ext cx="10552386" cy="3477875"/>
          </a:xfrm>
          <a:prstGeom prst="rect">
            <a:avLst/>
          </a:prstGeom>
        </p:spPr>
        <p:txBody>
          <a:bodyPr wrap="square">
            <a:spAutoFit/>
          </a:bodyPr>
          <a:lstStyle/>
          <a:p>
            <a:r>
              <a:rPr lang="tr-TR" sz="4400" dirty="0"/>
              <a:t>Çocuğa anaokulu döneminde ve daha öncesinde kendi ayakları üzerinde durabilme yeteneğinin verilmiş olması çocuğun okula uyumunu kolaylaştıracaktır.</a:t>
            </a:r>
          </a:p>
        </p:txBody>
      </p:sp>
    </p:spTree>
    <p:extLst>
      <p:ext uri="{BB962C8B-B14F-4D97-AF65-F5344CB8AC3E}">
        <p14:creationId xmlns:p14="http://schemas.microsoft.com/office/powerpoint/2010/main" val="2221353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96307" y="628581"/>
            <a:ext cx="6096000" cy="4154984"/>
          </a:xfrm>
          <a:prstGeom prst="rect">
            <a:avLst/>
          </a:prstGeom>
        </p:spPr>
        <p:txBody>
          <a:bodyPr>
            <a:spAutoFit/>
          </a:bodyPr>
          <a:lstStyle/>
          <a:p>
            <a:r>
              <a:rPr lang="tr-TR" sz="4400" dirty="0"/>
              <a:t>Eğitimin ilk basamağını oluşturan okul öncesi eğitim gömleğin ilk düğmesidir ve bunun doğru iliklenmesi gerekir</a:t>
            </a:r>
          </a:p>
        </p:txBody>
      </p:sp>
    </p:spTree>
    <p:extLst>
      <p:ext uri="{BB962C8B-B14F-4D97-AF65-F5344CB8AC3E}">
        <p14:creationId xmlns:p14="http://schemas.microsoft.com/office/powerpoint/2010/main" val="2570704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635" y="157656"/>
            <a:ext cx="10962290" cy="2800767"/>
          </a:xfrm>
          <a:prstGeom prst="rect">
            <a:avLst/>
          </a:prstGeom>
        </p:spPr>
        <p:txBody>
          <a:bodyPr wrap="square">
            <a:spAutoFit/>
          </a:bodyPr>
          <a:lstStyle/>
          <a:p>
            <a:r>
              <a:rPr lang="tr-TR" sz="4400" dirty="0"/>
              <a:t>Eğitim, öğrenci-öğretmen-veli üçgeninden oluşan platformdur. Bu birliktelik ne kadar bilinçli ve sağlıklı olursa, çocuklarımızda o oranda sağlam bir kişilik kazanırlar.</a:t>
            </a:r>
          </a:p>
        </p:txBody>
      </p:sp>
    </p:spTree>
    <p:extLst>
      <p:ext uri="{BB962C8B-B14F-4D97-AF65-F5344CB8AC3E}">
        <p14:creationId xmlns:p14="http://schemas.microsoft.com/office/powerpoint/2010/main" val="1064674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TotalTime>
  <Words>279</Words>
  <Application>Microsoft Office PowerPoint</Application>
  <PresentationFormat>Geniş ekran</PresentationFormat>
  <Paragraphs>26</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Courier New</vt:lpstr>
      <vt:lpstr>Trebuchet MS</vt:lpstr>
      <vt:lpstr>Wingdings</vt:lpstr>
      <vt:lpstr>Wingdings 3</vt:lpstr>
      <vt:lpstr>Kristal</vt:lpstr>
      <vt:lpstr>           MUŞ REHBERLİK VE ARAŞTIRMA MERKEZİ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MUŞ REHBERLİK VE ARAŞTIRMA MERKEZİ</dc:title>
  <dc:creator>Ayşe</dc:creator>
  <cp:lastModifiedBy>Ayşe</cp:lastModifiedBy>
  <cp:revision>7</cp:revision>
  <dcterms:created xsi:type="dcterms:W3CDTF">2023-09-06T11:41:02Z</dcterms:created>
  <dcterms:modified xsi:type="dcterms:W3CDTF">2023-09-06T12:24:12Z</dcterms:modified>
</cp:coreProperties>
</file>