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notesMasterIdLst>
    <p:notesMasterId r:id="rId38"/>
  </p:notesMasterIdLst>
  <p:sldIdLst>
    <p:sldId id="391" r:id="rId2"/>
    <p:sldId id="320" r:id="rId3"/>
    <p:sldId id="387" r:id="rId4"/>
    <p:sldId id="321" r:id="rId5"/>
    <p:sldId id="332" r:id="rId6"/>
    <p:sldId id="388" r:id="rId7"/>
    <p:sldId id="389" r:id="rId8"/>
    <p:sldId id="390" r:id="rId9"/>
    <p:sldId id="346" r:id="rId10"/>
    <p:sldId id="354" r:id="rId11"/>
    <p:sldId id="384" r:id="rId12"/>
    <p:sldId id="356" r:id="rId13"/>
    <p:sldId id="357" r:id="rId14"/>
    <p:sldId id="358" r:id="rId15"/>
    <p:sldId id="359" r:id="rId16"/>
    <p:sldId id="360" r:id="rId17"/>
    <p:sldId id="361" r:id="rId18"/>
    <p:sldId id="362" r:id="rId19"/>
    <p:sldId id="363" r:id="rId20"/>
    <p:sldId id="365" r:id="rId21"/>
    <p:sldId id="366" r:id="rId22"/>
    <p:sldId id="367" r:id="rId23"/>
    <p:sldId id="368" r:id="rId24"/>
    <p:sldId id="369" r:id="rId25"/>
    <p:sldId id="370" r:id="rId26"/>
    <p:sldId id="371" r:id="rId27"/>
    <p:sldId id="372" r:id="rId28"/>
    <p:sldId id="375" r:id="rId29"/>
    <p:sldId id="376" r:id="rId30"/>
    <p:sldId id="377" r:id="rId31"/>
    <p:sldId id="378" r:id="rId32"/>
    <p:sldId id="381" r:id="rId33"/>
    <p:sldId id="380" r:id="rId34"/>
    <p:sldId id="379" r:id="rId35"/>
    <p:sldId id="382" r:id="rId36"/>
    <p:sldId id="386"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701" autoAdjust="0"/>
  </p:normalViewPr>
  <p:slideViewPr>
    <p:cSldViewPr>
      <p:cViewPr varScale="1">
        <p:scale>
          <a:sx n="87" d="100"/>
          <a:sy n="87"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2.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E6FDD-0F52-4323-9C51-ACF7CE0F95D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99817C78-DA8F-4710-AF33-0F9B0C75E134}">
      <dgm:prSet phldrT="[Metin]"/>
      <dgm:spPr/>
      <dgm:t>
        <a:bodyPr/>
        <a:lstStyle/>
        <a:p>
          <a:r>
            <a:rPr lang="tr-TR" dirty="0" smtClean="0">
              <a:latin typeface="Calibri" pitchFamily="34" charset="0"/>
            </a:rPr>
            <a:t>GÜVENLİ İLİŞKİ</a:t>
          </a:r>
          <a:endParaRPr lang="tr-TR" dirty="0">
            <a:latin typeface="Calibri" pitchFamily="34" charset="0"/>
          </a:endParaRPr>
        </a:p>
      </dgm:t>
    </dgm:pt>
    <dgm:pt modelId="{8CB4642B-7900-4788-A40E-B541AE291AAB}" type="parTrans" cxnId="{925FDCCA-5212-48D8-A7FE-5352E667653C}">
      <dgm:prSet/>
      <dgm:spPr/>
      <dgm:t>
        <a:bodyPr/>
        <a:lstStyle/>
        <a:p>
          <a:endParaRPr lang="tr-TR">
            <a:latin typeface="Calibri" pitchFamily="34" charset="0"/>
          </a:endParaRPr>
        </a:p>
      </dgm:t>
    </dgm:pt>
    <dgm:pt modelId="{3EE3AB67-C00A-423C-BE52-9CFD4EDE6BC4}" type="sibTrans" cxnId="{925FDCCA-5212-48D8-A7FE-5352E667653C}">
      <dgm:prSet/>
      <dgm:spPr/>
      <dgm:t>
        <a:bodyPr/>
        <a:lstStyle/>
        <a:p>
          <a:endParaRPr lang="tr-TR">
            <a:latin typeface="Calibri" pitchFamily="34" charset="0"/>
          </a:endParaRPr>
        </a:p>
      </dgm:t>
    </dgm:pt>
    <dgm:pt modelId="{A0730B1F-2A86-461E-8807-66D26111EC36}">
      <dgm:prSet phldrT="[Metin]" custT="1"/>
      <dgm:spPr/>
      <dgm:t>
        <a:bodyPr/>
        <a:lstStyle/>
        <a:p>
          <a:r>
            <a:rPr lang="tr-TR" sz="1600" dirty="0" smtClean="0">
              <a:latin typeface="Calibri" pitchFamily="34" charset="0"/>
            </a:rPr>
            <a:t>Bağımsızlık</a:t>
          </a:r>
          <a:endParaRPr lang="tr-TR" sz="600" dirty="0">
            <a:latin typeface="Calibri" pitchFamily="34" charset="0"/>
          </a:endParaRPr>
        </a:p>
      </dgm:t>
    </dgm:pt>
    <dgm:pt modelId="{14BAAA00-5E93-4FD5-8359-F1778ECBBA19}" type="parTrans" cxnId="{95E52562-B309-40A2-A125-CDBA5745C878}">
      <dgm:prSet/>
      <dgm:spPr/>
      <dgm:t>
        <a:bodyPr/>
        <a:lstStyle/>
        <a:p>
          <a:endParaRPr lang="tr-TR" dirty="0">
            <a:latin typeface="Calibri" pitchFamily="34" charset="0"/>
          </a:endParaRPr>
        </a:p>
      </dgm:t>
    </dgm:pt>
    <dgm:pt modelId="{EE869EDC-1B58-4827-AE6C-E7D411BDAA1F}" type="sibTrans" cxnId="{95E52562-B309-40A2-A125-CDBA5745C878}">
      <dgm:prSet/>
      <dgm:spPr/>
      <dgm:t>
        <a:bodyPr/>
        <a:lstStyle/>
        <a:p>
          <a:endParaRPr lang="tr-TR">
            <a:latin typeface="Calibri" pitchFamily="34" charset="0"/>
          </a:endParaRPr>
        </a:p>
      </dgm:t>
    </dgm:pt>
    <dgm:pt modelId="{A51AFAD6-C891-4D6E-98CB-6902462CAEF5}">
      <dgm:prSet phldrT="[Metin]" custT="1"/>
      <dgm:spPr/>
      <dgm:t>
        <a:bodyPr/>
        <a:lstStyle/>
        <a:p>
          <a:r>
            <a:rPr lang="tr-TR" sz="1600" dirty="0" smtClean="0">
              <a:latin typeface="Calibri" pitchFamily="34" charset="0"/>
            </a:rPr>
            <a:t>Huzur</a:t>
          </a:r>
          <a:endParaRPr lang="tr-TR" sz="1600" dirty="0">
            <a:latin typeface="Calibri" pitchFamily="34" charset="0"/>
          </a:endParaRPr>
        </a:p>
      </dgm:t>
    </dgm:pt>
    <dgm:pt modelId="{552A1B50-ADBB-4153-8C28-BF54C508F431}" type="parTrans" cxnId="{23F6F146-313B-401D-B8F2-895FC4A885EA}">
      <dgm:prSet/>
      <dgm:spPr/>
      <dgm:t>
        <a:bodyPr/>
        <a:lstStyle/>
        <a:p>
          <a:endParaRPr lang="tr-TR" dirty="0">
            <a:latin typeface="Calibri" pitchFamily="34" charset="0"/>
          </a:endParaRPr>
        </a:p>
      </dgm:t>
    </dgm:pt>
    <dgm:pt modelId="{4F365ADF-ADE0-4509-AC7A-F6710A05BE69}" type="sibTrans" cxnId="{23F6F146-313B-401D-B8F2-895FC4A885EA}">
      <dgm:prSet/>
      <dgm:spPr/>
      <dgm:t>
        <a:bodyPr/>
        <a:lstStyle/>
        <a:p>
          <a:endParaRPr lang="tr-TR">
            <a:latin typeface="Calibri" pitchFamily="34" charset="0"/>
          </a:endParaRPr>
        </a:p>
      </dgm:t>
    </dgm:pt>
    <dgm:pt modelId="{09FD6755-2C6F-4FB5-9DEA-ECD26B7DE2CF}">
      <dgm:prSet phldrT="[Metin]" custT="1"/>
      <dgm:spPr/>
      <dgm:t>
        <a:bodyPr/>
        <a:lstStyle/>
        <a:p>
          <a:r>
            <a:rPr lang="tr-TR" sz="1600" dirty="0" smtClean="0">
              <a:latin typeface="Calibri" pitchFamily="34" charset="0"/>
            </a:rPr>
            <a:t>Eğlence</a:t>
          </a:r>
          <a:endParaRPr lang="tr-TR" sz="1000" dirty="0">
            <a:latin typeface="Calibri" pitchFamily="34" charset="0"/>
          </a:endParaRPr>
        </a:p>
      </dgm:t>
    </dgm:pt>
    <dgm:pt modelId="{B5E51CB3-D138-4D56-A90C-3D11FD6967B7}" type="parTrans" cxnId="{9542CD5B-D27D-4BCE-BCBC-10E8711811CC}">
      <dgm:prSet/>
      <dgm:spPr/>
      <dgm:t>
        <a:bodyPr/>
        <a:lstStyle/>
        <a:p>
          <a:endParaRPr lang="tr-TR" dirty="0">
            <a:latin typeface="Calibri" pitchFamily="34" charset="0"/>
          </a:endParaRPr>
        </a:p>
      </dgm:t>
    </dgm:pt>
    <dgm:pt modelId="{0A9BD5DE-22A2-42FC-859C-A40861F38237}" type="sibTrans" cxnId="{9542CD5B-D27D-4BCE-BCBC-10E8711811CC}">
      <dgm:prSet/>
      <dgm:spPr/>
      <dgm:t>
        <a:bodyPr/>
        <a:lstStyle/>
        <a:p>
          <a:endParaRPr lang="tr-TR">
            <a:latin typeface="Calibri" pitchFamily="34" charset="0"/>
          </a:endParaRPr>
        </a:p>
      </dgm:t>
    </dgm:pt>
    <dgm:pt modelId="{A54051A0-AF36-44BE-AB03-0141934161DC}">
      <dgm:prSet phldrT="[Metin]" custT="1"/>
      <dgm:spPr/>
      <dgm:t>
        <a:bodyPr/>
        <a:lstStyle/>
        <a:p>
          <a:r>
            <a:rPr lang="tr-TR" sz="1600" dirty="0" smtClean="0">
              <a:latin typeface="Calibri" pitchFamily="34" charset="0"/>
            </a:rPr>
            <a:t>Saygı</a:t>
          </a:r>
          <a:endParaRPr lang="tr-TR" sz="1600" dirty="0">
            <a:latin typeface="Calibri" pitchFamily="34" charset="0"/>
          </a:endParaRPr>
        </a:p>
      </dgm:t>
    </dgm:pt>
    <dgm:pt modelId="{5CDD48E9-C2A2-4E6B-8492-CAB63CDE8448}" type="parTrans" cxnId="{076CAAFA-7A4F-4080-BAA4-0AE081FEF453}">
      <dgm:prSet/>
      <dgm:spPr/>
      <dgm:t>
        <a:bodyPr/>
        <a:lstStyle/>
        <a:p>
          <a:endParaRPr lang="tr-TR" dirty="0">
            <a:latin typeface="Calibri" pitchFamily="34" charset="0"/>
          </a:endParaRPr>
        </a:p>
      </dgm:t>
    </dgm:pt>
    <dgm:pt modelId="{EB4F216A-D05A-4E21-B710-06E7F9E0D734}" type="sibTrans" cxnId="{076CAAFA-7A4F-4080-BAA4-0AE081FEF453}">
      <dgm:prSet/>
      <dgm:spPr/>
      <dgm:t>
        <a:bodyPr/>
        <a:lstStyle/>
        <a:p>
          <a:endParaRPr lang="tr-TR">
            <a:latin typeface="Calibri" pitchFamily="34" charset="0"/>
          </a:endParaRPr>
        </a:p>
      </dgm:t>
    </dgm:pt>
    <dgm:pt modelId="{3C1B66FC-CC27-4410-85BE-623768B65014}">
      <dgm:prSet phldrT="[Metin]" custT="1"/>
      <dgm:spPr/>
      <dgm:t>
        <a:bodyPr/>
        <a:lstStyle/>
        <a:p>
          <a:r>
            <a:rPr lang="tr-TR" sz="1600" dirty="0" smtClean="0">
              <a:latin typeface="Calibri" pitchFamily="34" charset="0"/>
            </a:rPr>
            <a:t>Destek</a:t>
          </a:r>
          <a:endParaRPr lang="tr-TR" sz="1200" dirty="0">
            <a:latin typeface="Calibri" pitchFamily="34" charset="0"/>
          </a:endParaRPr>
        </a:p>
      </dgm:t>
    </dgm:pt>
    <dgm:pt modelId="{86B5324B-05AF-43ED-84BA-66ED8464FC0E}" type="parTrans" cxnId="{55FCCE52-8E72-45CB-96E6-BB73FEC0D1AE}">
      <dgm:prSet/>
      <dgm:spPr/>
      <dgm:t>
        <a:bodyPr/>
        <a:lstStyle/>
        <a:p>
          <a:endParaRPr lang="tr-TR" dirty="0">
            <a:latin typeface="Calibri" pitchFamily="34" charset="0"/>
          </a:endParaRPr>
        </a:p>
      </dgm:t>
    </dgm:pt>
    <dgm:pt modelId="{5F887A5E-CDCC-47C8-AE3B-6800FEE59A04}" type="sibTrans" cxnId="{55FCCE52-8E72-45CB-96E6-BB73FEC0D1AE}">
      <dgm:prSet/>
      <dgm:spPr/>
      <dgm:t>
        <a:bodyPr/>
        <a:lstStyle/>
        <a:p>
          <a:endParaRPr lang="tr-TR">
            <a:latin typeface="Calibri" pitchFamily="34" charset="0"/>
          </a:endParaRPr>
        </a:p>
      </dgm:t>
    </dgm:pt>
    <dgm:pt modelId="{B9E5848D-ED65-410C-B4F0-4A9737700BFC}">
      <dgm:prSet phldrT="[Metin]" custT="1"/>
      <dgm:spPr/>
      <dgm:t>
        <a:bodyPr/>
        <a:lstStyle/>
        <a:p>
          <a:r>
            <a:rPr lang="tr-TR" sz="1600" dirty="0" smtClean="0">
              <a:latin typeface="Calibri" pitchFamily="34" charset="0"/>
            </a:rPr>
            <a:t>Mutluluk</a:t>
          </a:r>
          <a:endParaRPr lang="tr-TR" sz="1200" dirty="0">
            <a:latin typeface="Calibri" pitchFamily="34" charset="0"/>
          </a:endParaRPr>
        </a:p>
      </dgm:t>
    </dgm:pt>
    <dgm:pt modelId="{B06645B2-5BC9-42DC-B62C-7D39DD557F8E}" type="parTrans" cxnId="{D409DD89-6443-41ED-B4E8-C7D10895FEAF}">
      <dgm:prSet/>
      <dgm:spPr/>
      <dgm:t>
        <a:bodyPr/>
        <a:lstStyle/>
        <a:p>
          <a:endParaRPr lang="tr-TR" dirty="0">
            <a:latin typeface="Calibri" pitchFamily="34" charset="0"/>
          </a:endParaRPr>
        </a:p>
      </dgm:t>
    </dgm:pt>
    <dgm:pt modelId="{ABD7C246-1D2A-4F57-8487-CBEC0200F537}" type="sibTrans" cxnId="{D409DD89-6443-41ED-B4E8-C7D10895FEAF}">
      <dgm:prSet/>
      <dgm:spPr/>
      <dgm:t>
        <a:bodyPr/>
        <a:lstStyle/>
        <a:p>
          <a:endParaRPr lang="tr-TR">
            <a:latin typeface="Calibri" pitchFamily="34" charset="0"/>
          </a:endParaRPr>
        </a:p>
      </dgm:t>
    </dgm:pt>
    <dgm:pt modelId="{2E7CD126-9CBB-4DC0-9B14-B7003D345F2A}">
      <dgm:prSet phldrT="[Metin]" custT="1"/>
      <dgm:spPr/>
      <dgm:t>
        <a:bodyPr/>
        <a:lstStyle/>
        <a:p>
          <a:r>
            <a:rPr lang="tr-TR" sz="1600" dirty="0" smtClean="0">
              <a:latin typeface="Calibri" pitchFamily="34" charset="0"/>
            </a:rPr>
            <a:t>Özgüven</a:t>
          </a:r>
          <a:endParaRPr lang="tr-TR" sz="1600" dirty="0">
            <a:latin typeface="Calibri" pitchFamily="34" charset="0"/>
          </a:endParaRPr>
        </a:p>
      </dgm:t>
    </dgm:pt>
    <dgm:pt modelId="{B42FC3FF-4F4E-435F-B511-2FE14A48734C}" type="parTrans" cxnId="{89B9587F-0255-4412-92B9-7CE6E93979C4}">
      <dgm:prSet/>
      <dgm:spPr/>
      <dgm:t>
        <a:bodyPr/>
        <a:lstStyle/>
        <a:p>
          <a:endParaRPr lang="tr-TR" dirty="0">
            <a:latin typeface="Calibri" pitchFamily="34" charset="0"/>
          </a:endParaRPr>
        </a:p>
      </dgm:t>
    </dgm:pt>
    <dgm:pt modelId="{02B37F71-CDD6-4FB3-B6CE-8C5B7480554B}" type="sibTrans" cxnId="{89B9587F-0255-4412-92B9-7CE6E93979C4}">
      <dgm:prSet/>
      <dgm:spPr/>
      <dgm:t>
        <a:bodyPr/>
        <a:lstStyle/>
        <a:p>
          <a:endParaRPr lang="tr-TR">
            <a:latin typeface="Calibri" pitchFamily="34" charset="0"/>
          </a:endParaRPr>
        </a:p>
      </dgm:t>
    </dgm:pt>
    <dgm:pt modelId="{C27BB058-EC26-491D-95D5-769D1AB741E7}">
      <dgm:prSet phldrT="[Metin]" custT="1"/>
      <dgm:spPr/>
      <dgm:t>
        <a:bodyPr/>
        <a:lstStyle/>
        <a:p>
          <a:r>
            <a:rPr lang="tr-TR" sz="1600" dirty="0" smtClean="0">
              <a:latin typeface="Calibri" pitchFamily="34" charset="0"/>
            </a:rPr>
            <a:t>Güven</a:t>
          </a:r>
          <a:endParaRPr lang="tr-TR" sz="1800" dirty="0">
            <a:latin typeface="Calibri" pitchFamily="34" charset="0"/>
          </a:endParaRPr>
        </a:p>
      </dgm:t>
    </dgm:pt>
    <dgm:pt modelId="{058F266F-D047-4B41-882F-08E5C2AE9F5A}" type="parTrans" cxnId="{0746AA0E-5CCC-45DE-858F-5F9072B94C39}">
      <dgm:prSet/>
      <dgm:spPr/>
      <dgm:t>
        <a:bodyPr/>
        <a:lstStyle/>
        <a:p>
          <a:endParaRPr lang="tr-TR" dirty="0">
            <a:latin typeface="Calibri" pitchFamily="34" charset="0"/>
          </a:endParaRPr>
        </a:p>
      </dgm:t>
    </dgm:pt>
    <dgm:pt modelId="{12383559-8A14-4940-8DD2-23066DDD993F}" type="sibTrans" cxnId="{0746AA0E-5CCC-45DE-858F-5F9072B94C39}">
      <dgm:prSet/>
      <dgm:spPr/>
      <dgm:t>
        <a:bodyPr/>
        <a:lstStyle/>
        <a:p>
          <a:endParaRPr lang="tr-TR">
            <a:latin typeface="Calibri" pitchFamily="34" charset="0"/>
          </a:endParaRPr>
        </a:p>
      </dgm:t>
    </dgm:pt>
    <dgm:pt modelId="{8F72ABDC-F2A5-40EF-84E1-EFF6D742C19E}">
      <dgm:prSet phldrT="[Metin]" custT="1"/>
      <dgm:spPr>
        <a:solidFill>
          <a:schemeClr val="accent1"/>
        </a:solidFill>
        <a:ln>
          <a:solidFill>
            <a:schemeClr val="accent1"/>
          </a:solidFill>
        </a:ln>
      </dgm:spPr>
      <dgm:t>
        <a:bodyPr/>
        <a:lstStyle/>
        <a:p>
          <a:r>
            <a:rPr lang="tr-TR" sz="1600" dirty="0" smtClean="0">
              <a:solidFill>
                <a:schemeClr val="bg1"/>
              </a:solidFill>
              <a:latin typeface="Calibri" pitchFamily="34" charset="0"/>
            </a:rPr>
            <a:t>Eşitlik</a:t>
          </a:r>
          <a:endParaRPr lang="tr-TR" sz="1400" dirty="0">
            <a:solidFill>
              <a:schemeClr val="bg1"/>
            </a:solidFill>
            <a:latin typeface="Calibri" pitchFamily="34" charset="0"/>
          </a:endParaRPr>
        </a:p>
      </dgm:t>
    </dgm:pt>
    <dgm:pt modelId="{B76EEF4B-1BB9-4B94-BF11-A6C14B630763}" type="parTrans" cxnId="{1F37F3F1-7730-4174-A260-3EB0C9D7997B}">
      <dgm:prSet/>
      <dgm:spPr/>
      <dgm:t>
        <a:bodyPr/>
        <a:lstStyle/>
        <a:p>
          <a:endParaRPr lang="tr-TR" dirty="0">
            <a:latin typeface="Calibri" pitchFamily="34" charset="0"/>
          </a:endParaRPr>
        </a:p>
      </dgm:t>
    </dgm:pt>
    <dgm:pt modelId="{EC911B78-E5F1-432D-B9D2-1C5B7EB05936}" type="sibTrans" cxnId="{1F37F3F1-7730-4174-A260-3EB0C9D7997B}">
      <dgm:prSet/>
      <dgm:spPr/>
      <dgm:t>
        <a:bodyPr/>
        <a:lstStyle/>
        <a:p>
          <a:endParaRPr lang="tr-TR">
            <a:latin typeface="Calibri" pitchFamily="34" charset="0"/>
          </a:endParaRPr>
        </a:p>
      </dgm:t>
    </dgm:pt>
    <dgm:pt modelId="{7EF12F93-53E0-4A44-9F5B-702FE3869BBA}">
      <dgm:prSet phldrT="[Metin]" custT="1"/>
      <dgm:spPr/>
      <dgm:t>
        <a:bodyPr/>
        <a:lstStyle/>
        <a:p>
          <a:r>
            <a:rPr lang="tr-TR" sz="1600" dirty="0" smtClean="0">
              <a:latin typeface="Calibri" pitchFamily="34" charset="0"/>
            </a:rPr>
            <a:t>Sorumluluk</a:t>
          </a:r>
          <a:endParaRPr lang="tr-TR" sz="900" dirty="0">
            <a:latin typeface="Calibri" pitchFamily="34" charset="0"/>
          </a:endParaRPr>
        </a:p>
      </dgm:t>
    </dgm:pt>
    <dgm:pt modelId="{155B2B92-9E84-4F97-9033-DEFFE28AE31D}" type="parTrans" cxnId="{1BBAF39E-B9D7-4CAC-9392-49676C8BB390}">
      <dgm:prSet/>
      <dgm:spPr/>
      <dgm:t>
        <a:bodyPr/>
        <a:lstStyle/>
        <a:p>
          <a:endParaRPr lang="tr-TR" dirty="0">
            <a:latin typeface="Calibri" pitchFamily="34" charset="0"/>
          </a:endParaRPr>
        </a:p>
      </dgm:t>
    </dgm:pt>
    <dgm:pt modelId="{595BC8C3-2C89-448A-B236-1B4AF08370A3}" type="sibTrans" cxnId="{1BBAF39E-B9D7-4CAC-9392-49676C8BB390}">
      <dgm:prSet/>
      <dgm:spPr/>
      <dgm:t>
        <a:bodyPr/>
        <a:lstStyle/>
        <a:p>
          <a:endParaRPr lang="tr-TR">
            <a:latin typeface="Calibri" pitchFamily="34" charset="0"/>
          </a:endParaRPr>
        </a:p>
      </dgm:t>
    </dgm:pt>
    <dgm:pt modelId="{C47AE3D7-72D2-483C-9EB6-91CBC5F69485}">
      <dgm:prSet phldrT="[Metin]" custT="1"/>
      <dgm:spPr/>
      <dgm:t>
        <a:bodyPr/>
        <a:lstStyle/>
        <a:p>
          <a:r>
            <a:rPr lang="tr-TR" sz="1600" dirty="0" smtClean="0">
              <a:latin typeface="Calibri" pitchFamily="34" charset="0"/>
            </a:rPr>
            <a:t>Sevgi</a:t>
          </a:r>
          <a:endParaRPr lang="tr-TR" sz="1400" dirty="0">
            <a:latin typeface="Calibri" pitchFamily="34" charset="0"/>
          </a:endParaRPr>
        </a:p>
      </dgm:t>
    </dgm:pt>
    <dgm:pt modelId="{707ACA3F-A24F-44F4-A6BB-36AFF2024EF8}" type="parTrans" cxnId="{001DB9CC-98A0-4A96-9639-FB5007D204D7}">
      <dgm:prSet/>
      <dgm:spPr/>
      <dgm:t>
        <a:bodyPr/>
        <a:lstStyle/>
        <a:p>
          <a:endParaRPr lang="tr-TR" dirty="0">
            <a:latin typeface="Calibri" pitchFamily="34" charset="0"/>
          </a:endParaRPr>
        </a:p>
      </dgm:t>
    </dgm:pt>
    <dgm:pt modelId="{B4F56F75-25D2-4D2B-AC44-8F67A4E4A173}" type="sibTrans" cxnId="{001DB9CC-98A0-4A96-9639-FB5007D204D7}">
      <dgm:prSet/>
      <dgm:spPr/>
      <dgm:t>
        <a:bodyPr/>
        <a:lstStyle/>
        <a:p>
          <a:endParaRPr lang="tr-TR">
            <a:latin typeface="Calibri" pitchFamily="34" charset="0"/>
          </a:endParaRPr>
        </a:p>
      </dgm:t>
    </dgm:pt>
    <dgm:pt modelId="{6DDF4768-1873-45F9-9C25-1BD4515B6045}">
      <dgm:prSet phldrT="[Metin]" custT="1"/>
      <dgm:spPr/>
      <dgm:t>
        <a:bodyPr/>
        <a:lstStyle/>
        <a:p>
          <a:r>
            <a:rPr lang="tr-TR" sz="1600" dirty="0" smtClean="0">
              <a:latin typeface="Calibri" pitchFamily="34" charset="0"/>
            </a:rPr>
            <a:t>Anlayış</a:t>
          </a:r>
          <a:endParaRPr lang="tr-TR" sz="1200" dirty="0">
            <a:latin typeface="Calibri" pitchFamily="34" charset="0"/>
          </a:endParaRPr>
        </a:p>
      </dgm:t>
    </dgm:pt>
    <dgm:pt modelId="{26E10831-1916-4957-A788-0C8FC8693EF5}" type="parTrans" cxnId="{0A8FBBAF-A62C-47DE-8ADF-C47F8814B6F3}">
      <dgm:prSet/>
      <dgm:spPr/>
      <dgm:t>
        <a:bodyPr/>
        <a:lstStyle/>
        <a:p>
          <a:endParaRPr lang="tr-TR" dirty="0">
            <a:latin typeface="Calibri" pitchFamily="34" charset="0"/>
          </a:endParaRPr>
        </a:p>
      </dgm:t>
    </dgm:pt>
    <dgm:pt modelId="{593C2589-7B29-421A-9131-5BF714B14380}" type="sibTrans" cxnId="{0A8FBBAF-A62C-47DE-8ADF-C47F8814B6F3}">
      <dgm:prSet/>
      <dgm:spPr/>
      <dgm:t>
        <a:bodyPr/>
        <a:lstStyle/>
        <a:p>
          <a:endParaRPr lang="tr-TR">
            <a:latin typeface="Calibri" pitchFamily="34" charset="0"/>
          </a:endParaRPr>
        </a:p>
      </dgm:t>
    </dgm:pt>
    <dgm:pt modelId="{4B0BAA5C-EF89-40FE-B0AF-B0874290D726}">
      <dgm:prSet phldrT="[Metin]" custT="1"/>
      <dgm:spPr/>
      <dgm:t>
        <a:bodyPr/>
        <a:lstStyle/>
        <a:p>
          <a:r>
            <a:rPr lang="tr-TR" sz="1600" dirty="0" smtClean="0">
              <a:latin typeface="Calibri" pitchFamily="34" charset="0"/>
            </a:rPr>
            <a:t>Sınır</a:t>
          </a:r>
          <a:endParaRPr lang="tr-TR" sz="1600" dirty="0">
            <a:latin typeface="Calibri" pitchFamily="34" charset="0"/>
          </a:endParaRPr>
        </a:p>
      </dgm:t>
    </dgm:pt>
    <dgm:pt modelId="{15455025-97EF-43C3-9E89-39A02A2CE6B0}" type="parTrans" cxnId="{54182AFD-F8BA-418D-AAC1-E6402FABA5D6}">
      <dgm:prSet/>
      <dgm:spPr/>
      <dgm:t>
        <a:bodyPr/>
        <a:lstStyle/>
        <a:p>
          <a:endParaRPr lang="tr-TR" dirty="0">
            <a:latin typeface="Calibri" pitchFamily="34" charset="0"/>
          </a:endParaRPr>
        </a:p>
      </dgm:t>
    </dgm:pt>
    <dgm:pt modelId="{35A9A21C-4DBF-4A82-8BAF-59D6D2094FBD}" type="sibTrans" cxnId="{54182AFD-F8BA-418D-AAC1-E6402FABA5D6}">
      <dgm:prSet/>
      <dgm:spPr/>
      <dgm:t>
        <a:bodyPr/>
        <a:lstStyle/>
        <a:p>
          <a:endParaRPr lang="tr-TR">
            <a:latin typeface="Calibri" pitchFamily="34" charset="0"/>
          </a:endParaRPr>
        </a:p>
      </dgm:t>
    </dgm:pt>
    <dgm:pt modelId="{194B5AB4-CA7B-4666-BD36-6C442BCDF75E}">
      <dgm:prSet phldrT="[Metin]" custT="1"/>
      <dgm:spPr/>
      <dgm:t>
        <a:bodyPr/>
        <a:lstStyle/>
        <a:p>
          <a:r>
            <a:rPr lang="tr-TR" sz="1400" dirty="0" smtClean="0">
              <a:latin typeface="Calibri" pitchFamily="34" charset="0"/>
            </a:rPr>
            <a:t>Açık</a:t>
          </a:r>
          <a:r>
            <a:rPr lang="tr-TR" sz="1600" dirty="0" smtClean="0">
              <a:latin typeface="Calibri" pitchFamily="34" charset="0"/>
            </a:rPr>
            <a:t> İletişim</a:t>
          </a:r>
          <a:endParaRPr lang="tr-TR" sz="1600" dirty="0">
            <a:latin typeface="Calibri" pitchFamily="34" charset="0"/>
          </a:endParaRPr>
        </a:p>
      </dgm:t>
    </dgm:pt>
    <dgm:pt modelId="{6D37A8D3-8994-4EF6-BCF8-ED02AA8A8106}" type="parTrans" cxnId="{EC77DA2F-7A06-44A1-80CE-DAC808B53731}">
      <dgm:prSet/>
      <dgm:spPr/>
      <dgm:t>
        <a:bodyPr/>
        <a:lstStyle/>
        <a:p>
          <a:endParaRPr lang="tr-TR" dirty="0">
            <a:latin typeface="Calibri" pitchFamily="34" charset="0"/>
          </a:endParaRPr>
        </a:p>
      </dgm:t>
    </dgm:pt>
    <dgm:pt modelId="{016407F2-B84F-423B-99B4-1A8513580F25}" type="sibTrans" cxnId="{EC77DA2F-7A06-44A1-80CE-DAC808B53731}">
      <dgm:prSet/>
      <dgm:spPr/>
      <dgm:t>
        <a:bodyPr/>
        <a:lstStyle/>
        <a:p>
          <a:endParaRPr lang="tr-TR">
            <a:latin typeface="Calibri" pitchFamily="34" charset="0"/>
          </a:endParaRPr>
        </a:p>
      </dgm:t>
    </dgm:pt>
    <dgm:pt modelId="{11F45048-143D-485C-81CF-A28D02E6488F}">
      <dgm:prSet phldrT="[Metin]" custT="1"/>
      <dgm:spPr/>
      <dgm:t>
        <a:bodyPr/>
        <a:lstStyle/>
        <a:p>
          <a:r>
            <a:rPr lang="tr-TR" sz="1600" dirty="0" smtClean="0">
              <a:latin typeface="Calibri" pitchFamily="34" charset="0"/>
            </a:rPr>
            <a:t>Özsaygı</a:t>
          </a:r>
          <a:endParaRPr lang="tr-TR" sz="1000" dirty="0">
            <a:latin typeface="Calibri" pitchFamily="34" charset="0"/>
          </a:endParaRPr>
        </a:p>
      </dgm:t>
    </dgm:pt>
    <dgm:pt modelId="{E53B34E3-B50F-440D-B4BE-0941364165D6}" type="parTrans" cxnId="{9184C273-B125-44D5-86C4-2AA44F9F769E}">
      <dgm:prSet/>
      <dgm:spPr/>
      <dgm:t>
        <a:bodyPr/>
        <a:lstStyle/>
        <a:p>
          <a:endParaRPr lang="tr-TR" dirty="0">
            <a:latin typeface="Calibri" pitchFamily="34" charset="0"/>
          </a:endParaRPr>
        </a:p>
      </dgm:t>
    </dgm:pt>
    <dgm:pt modelId="{D56C75B0-9AA0-4FD4-A2D4-45F6D18C627A}" type="sibTrans" cxnId="{9184C273-B125-44D5-86C4-2AA44F9F769E}">
      <dgm:prSet/>
      <dgm:spPr/>
      <dgm:t>
        <a:bodyPr/>
        <a:lstStyle/>
        <a:p>
          <a:endParaRPr lang="tr-TR">
            <a:latin typeface="Calibri" pitchFamily="34" charset="0"/>
          </a:endParaRPr>
        </a:p>
      </dgm:t>
    </dgm:pt>
    <dgm:pt modelId="{723DA9C2-78D1-45EF-86F3-F22B70C455E3}" type="pres">
      <dgm:prSet presAssocID="{F2DE6FDD-0F52-4323-9C51-ACF7CE0F95D2}" presName="cycle" presStyleCnt="0">
        <dgm:presLayoutVars>
          <dgm:chMax val="1"/>
          <dgm:dir/>
          <dgm:animLvl val="ctr"/>
          <dgm:resizeHandles val="exact"/>
        </dgm:presLayoutVars>
      </dgm:prSet>
      <dgm:spPr/>
      <dgm:t>
        <a:bodyPr/>
        <a:lstStyle/>
        <a:p>
          <a:endParaRPr lang="tr-TR"/>
        </a:p>
      </dgm:t>
    </dgm:pt>
    <dgm:pt modelId="{F6A0446D-294A-4244-A1A6-7E2BDFA8E985}" type="pres">
      <dgm:prSet presAssocID="{99817C78-DA8F-4710-AF33-0F9B0C75E134}" presName="centerShape" presStyleLbl="node0" presStyleIdx="0" presStyleCnt="1" custScaleX="258737" custScaleY="250146"/>
      <dgm:spPr/>
      <dgm:t>
        <a:bodyPr/>
        <a:lstStyle/>
        <a:p>
          <a:endParaRPr lang="tr-TR"/>
        </a:p>
      </dgm:t>
    </dgm:pt>
    <dgm:pt modelId="{7FA9E66F-6A94-4B62-B391-8A7E7F4022DD}" type="pres">
      <dgm:prSet presAssocID="{14BAAA00-5E93-4FD5-8359-F1778ECBBA19}" presName="Name9" presStyleLbl="parChTrans1D2" presStyleIdx="0" presStyleCnt="15"/>
      <dgm:spPr/>
      <dgm:t>
        <a:bodyPr/>
        <a:lstStyle/>
        <a:p>
          <a:endParaRPr lang="tr-TR"/>
        </a:p>
      </dgm:t>
    </dgm:pt>
    <dgm:pt modelId="{202B6AEB-383B-4F1D-8B57-485DF40065A3}" type="pres">
      <dgm:prSet presAssocID="{14BAAA00-5E93-4FD5-8359-F1778ECBBA19}" presName="connTx" presStyleLbl="parChTrans1D2" presStyleIdx="0" presStyleCnt="15"/>
      <dgm:spPr/>
      <dgm:t>
        <a:bodyPr/>
        <a:lstStyle/>
        <a:p>
          <a:endParaRPr lang="tr-TR"/>
        </a:p>
      </dgm:t>
    </dgm:pt>
    <dgm:pt modelId="{0ACFF803-B4DE-45CD-A31E-D97E580DB4E3}" type="pres">
      <dgm:prSet presAssocID="{A0730B1F-2A86-461E-8807-66D26111EC36}" presName="node" presStyleLbl="node1" presStyleIdx="0" presStyleCnt="15" custScaleX="163865" custScaleY="94192">
        <dgm:presLayoutVars>
          <dgm:bulletEnabled val="1"/>
        </dgm:presLayoutVars>
      </dgm:prSet>
      <dgm:spPr/>
      <dgm:t>
        <a:bodyPr/>
        <a:lstStyle/>
        <a:p>
          <a:endParaRPr lang="tr-TR"/>
        </a:p>
      </dgm:t>
    </dgm:pt>
    <dgm:pt modelId="{38B2C1CE-4E34-4621-A9A5-5BD7BBC7567F}" type="pres">
      <dgm:prSet presAssocID="{552A1B50-ADBB-4153-8C28-BF54C508F431}" presName="Name9" presStyleLbl="parChTrans1D2" presStyleIdx="1" presStyleCnt="15"/>
      <dgm:spPr/>
      <dgm:t>
        <a:bodyPr/>
        <a:lstStyle/>
        <a:p>
          <a:endParaRPr lang="tr-TR"/>
        </a:p>
      </dgm:t>
    </dgm:pt>
    <dgm:pt modelId="{D34C1A43-E62D-4E83-8E77-997D55D9975E}" type="pres">
      <dgm:prSet presAssocID="{552A1B50-ADBB-4153-8C28-BF54C508F431}" presName="connTx" presStyleLbl="parChTrans1D2" presStyleIdx="1" presStyleCnt="15"/>
      <dgm:spPr/>
      <dgm:t>
        <a:bodyPr/>
        <a:lstStyle/>
        <a:p>
          <a:endParaRPr lang="tr-TR"/>
        </a:p>
      </dgm:t>
    </dgm:pt>
    <dgm:pt modelId="{73F5CFA6-8B90-4E23-B225-9D0BDD3E7177}" type="pres">
      <dgm:prSet presAssocID="{A51AFAD6-C891-4D6E-98CB-6902462CAEF5}" presName="node" presStyleLbl="node1" presStyleIdx="1" presStyleCnt="15">
        <dgm:presLayoutVars>
          <dgm:bulletEnabled val="1"/>
        </dgm:presLayoutVars>
      </dgm:prSet>
      <dgm:spPr/>
      <dgm:t>
        <a:bodyPr/>
        <a:lstStyle/>
        <a:p>
          <a:endParaRPr lang="tr-TR"/>
        </a:p>
      </dgm:t>
    </dgm:pt>
    <dgm:pt modelId="{1A2935E0-C619-4C9D-A148-83CE45A2696B}" type="pres">
      <dgm:prSet presAssocID="{B5E51CB3-D138-4D56-A90C-3D11FD6967B7}" presName="Name9" presStyleLbl="parChTrans1D2" presStyleIdx="2" presStyleCnt="15"/>
      <dgm:spPr/>
      <dgm:t>
        <a:bodyPr/>
        <a:lstStyle/>
        <a:p>
          <a:endParaRPr lang="tr-TR"/>
        </a:p>
      </dgm:t>
    </dgm:pt>
    <dgm:pt modelId="{F498413D-3CB4-4B8D-8D64-E0FC640304A9}" type="pres">
      <dgm:prSet presAssocID="{B5E51CB3-D138-4D56-A90C-3D11FD6967B7}" presName="connTx" presStyleLbl="parChTrans1D2" presStyleIdx="2" presStyleCnt="15"/>
      <dgm:spPr/>
      <dgm:t>
        <a:bodyPr/>
        <a:lstStyle/>
        <a:p>
          <a:endParaRPr lang="tr-TR"/>
        </a:p>
      </dgm:t>
    </dgm:pt>
    <dgm:pt modelId="{8DD81E35-6A04-4825-8D1B-013C5F5C7C94}" type="pres">
      <dgm:prSet presAssocID="{09FD6755-2C6F-4FB5-9DEA-ECD26B7DE2CF}" presName="node" presStyleLbl="node1" presStyleIdx="2" presStyleCnt="15" custScaleX="108187">
        <dgm:presLayoutVars>
          <dgm:bulletEnabled val="1"/>
        </dgm:presLayoutVars>
      </dgm:prSet>
      <dgm:spPr/>
      <dgm:t>
        <a:bodyPr/>
        <a:lstStyle/>
        <a:p>
          <a:endParaRPr lang="tr-TR"/>
        </a:p>
      </dgm:t>
    </dgm:pt>
    <dgm:pt modelId="{3116F5CE-EDE0-40D9-B679-72FC5147F741}" type="pres">
      <dgm:prSet presAssocID="{5CDD48E9-C2A2-4E6B-8492-CAB63CDE8448}" presName="Name9" presStyleLbl="parChTrans1D2" presStyleIdx="3" presStyleCnt="15"/>
      <dgm:spPr/>
      <dgm:t>
        <a:bodyPr/>
        <a:lstStyle/>
        <a:p>
          <a:endParaRPr lang="tr-TR"/>
        </a:p>
      </dgm:t>
    </dgm:pt>
    <dgm:pt modelId="{D87A2D8A-BF27-4BFD-AF53-9CC641FC2C6F}" type="pres">
      <dgm:prSet presAssocID="{5CDD48E9-C2A2-4E6B-8492-CAB63CDE8448}" presName="connTx" presStyleLbl="parChTrans1D2" presStyleIdx="3" presStyleCnt="15"/>
      <dgm:spPr/>
      <dgm:t>
        <a:bodyPr/>
        <a:lstStyle/>
        <a:p>
          <a:endParaRPr lang="tr-TR"/>
        </a:p>
      </dgm:t>
    </dgm:pt>
    <dgm:pt modelId="{88EE65B0-E162-4BA5-87A5-538D4FD65E25}" type="pres">
      <dgm:prSet presAssocID="{A54051A0-AF36-44BE-AB03-0141934161DC}" presName="node" presStyleLbl="node1" presStyleIdx="3" presStyleCnt="15">
        <dgm:presLayoutVars>
          <dgm:bulletEnabled val="1"/>
        </dgm:presLayoutVars>
      </dgm:prSet>
      <dgm:spPr/>
      <dgm:t>
        <a:bodyPr/>
        <a:lstStyle/>
        <a:p>
          <a:endParaRPr lang="tr-TR"/>
        </a:p>
      </dgm:t>
    </dgm:pt>
    <dgm:pt modelId="{8790DCEF-3009-43C1-BCB2-68AB12B9110C}" type="pres">
      <dgm:prSet presAssocID="{86B5324B-05AF-43ED-84BA-66ED8464FC0E}" presName="Name9" presStyleLbl="parChTrans1D2" presStyleIdx="4" presStyleCnt="15"/>
      <dgm:spPr/>
      <dgm:t>
        <a:bodyPr/>
        <a:lstStyle/>
        <a:p>
          <a:endParaRPr lang="tr-TR"/>
        </a:p>
      </dgm:t>
    </dgm:pt>
    <dgm:pt modelId="{EE5571BE-FC73-4D85-9207-B06F65D4B82F}" type="pres">
      <dgm:prSet presAssocID="{86B5324B-05AF-43ED-84BA-66ED8464FC0E}" presName="connTx" presStyleLbl="parChTrans1D2" presStyleIdx="4" presStyleCnt="15"/>
      <dgm:spPr/>
      <dgm:t>
        <a:bodyPr/>
        <a:lstStyle/>
        <a:p>
          <a:endParaRPr lang="tr-TR"/>
        </a:p>
      </dgm:t>
    </dgm:pt>
    <dgm:pt modelId="{30ABF147-F839-4E39-AA36-4C306C9AC02F}" type="pres">
      <dgm:prSet presAssocID="{3C1B66FC-CC27-4410-85BE-623768B65014}" presName="node" presStyleLbl="node1" presStyleIdx="4" presStyleCnt="15">
        <dgm:presLayoutVars>
          <dgm:bulletEnabled val="1"/>
        </dgm:presLayoutVars>
      </dgm:prSet>
      <dgm:spPr/>
      <dgm:t>
        <a:bodyPr/>
        <a:lstStyle/>
        <a:p>
          <a:endParaRPr lang="tr-TR"/>
        </a:p>
      </dgm:t>
    </dgm:pt>
    <dgm:pt modelId="{A182D74E-8DC3-4B8F-AE36-8A8AD8C68E0A}" type="pres">
      <dgm:prSet presAssocID="{B06645B2-5BC9-42DC-B62C-7D39DD557F8E}" presName="Name9" presStyleLbl="parChTrans1D2" presStyleIdx="5" presStyleCnt="15"/>
      <dgm:spPr/>
      <dgm:t>
        <a:bodyPr/>
        <a:lstStyle/>
        <a:p>
          <a:endParaRPr lang="tr-TR"/>
        </a:p>
      </dgm:t>
    </dgm:pt>
    <dgm:pt modelId="{0C3B891A-15DC-4442-9FAD-CEB905215794}" type="pres">
      <dgm:prSet presAssocID="{B06645B2-5BC9-42DC-B62C-7D39DD557F8E}" presName="connTx" presStyleLbl="parChTrans1D2" presStyleIdx="5" presStyleCnt="15"/>
      <dgm:spPr/>
      <dgm:t>
        <a:bodyPr/>
        <a:lstStyle/>
        <a:p>
          <a:endParaRPr lang="tr-TR"/>
        </a:p>
      </dgm:t>
    </dgm:pt>
    <dgm:pt modelId="{26C25E4D-9B7F-4A9D-BAF5-847045B183AF}" type="pres">
      <dgm:prSet presAssocID="{B9E5848D-ED65-410C-B4F0-4A9737700BFC}" presName="node" presStyleLbl="node1" presStyleIdx="5" presStyleCnt="15" custScaleX="129561" custScaleY="86130">
        <dgm:presLayoutVars>
          <dgm:bulletEnabled val="1"/>
        </dgm:presLayoutVars>
      </dgm:prSet>
      <dgm:spPr/>
      <dgm:t>
        <a:bodyPr/>
        <a:lstStyle/>
        <a:p>
          <a:endParaRPr lang="tr-TR"/>
        </a:p>
      </dgm:t>
    </dgm:pt>
    <dgm:pt modelId="{C322A324-08E5-4934-A7F8-38109B11C8C6}" type="pres">
      <dgm:prSet presAssocID="{B42FC3FF-4F4E-435F-B511-2FE14A48734C}" presName="Name9" presStyleLbl="parChTrans1D2" presStyleIdx="6" presStyleCnt="15"/>
      <dgm:spPr/>
      <dgm:t>
        <a:bodyPr/>
        <a:lstStyle/>
        <a:p>
          <a:endParaRPr lang="tr-TR"/>
        </a:p>
      </dgm:t>
    </dgm:pt>
    <dgm:pt modelId="{CA128CFD-438D-4215-BF45-B51F5C17C7E3}" type="pres">
      <dgm:prSet presAssocID="{B42FC3FF-4F4E-435F-B511-2FE14A48734C}" presName="connTx" presStyleLbl="parChTrans1D2" presStyleIdx="6" presStyleCnt="15"/>
      <dgm:spPr/>
      <dgm:t>
        <a:bodyPr/>
        <a:lstStyle/>
        <a:p>
          <a:endParaRPr lang="tr-TR"/>
        </a:p>
      </dgm:t>
    </dgm:pt>
    <dgm:pt modelId="{42D15373-B201-42F8-86F6-0B51A2126B23}" type="pres">
      <dgm:prSet presAssocID="{2E7CD126-9CBB-4DC0-9B14-B7003D345F2A}" presName="node" presStyleLbl="node1" presStyleIdx="6" presStyleCnt="15" custScaleX="121028" custScaleY="99565">
        <dgm:presLayoutVars>
          <dgm:bulletEnabled val="1"/>
        </dgm:presLayoutVars>
      </dgm:prSet>
      <dgm:spPr/>
      <dgm:t>
        <a:bodyPr/>
        <a:lstStyle/>
        <a:p>
          <a:endParaRPr lang="tr-TR"/>
        </a:p>
      </dgm:t>
    </dgm:pt>
    <dgm:pt modelId="{B925EA95-DEF3-492E-A6F8-EC69315000AB}" type="pres">
      <dgm:prSet presAssocID="{058F266F-D047-4B41-882F-08E5C2AE9F5A}" presName="Name9" presStyleLbl="parChTrans1D2" presStyleIdx="7" presStyleCnt="15"/>
      <dgm:spPr/>
      <dgm:t>
        <a:bodyPr/>
        <a:lstStyle/>
        <a:p>
          <a:endParaRPr lang="tr-TR"/>
        </a:p>
      </dgm:t>
    </dgm:pt>
    <dgm:pt modelId="{976E23CA-B6C9-46B6-B3B5-C6D294370B41}" type="pres">
      <dgm:prSet presAssocID="{058F266F-D047-4B41-882F-08E5C2AE9F5A}" presName="connTx" presStyleLbl="parChTrans1D2" presStyleIdx="7" presStyleCnt="15"/>
      <dgm:spPr/>
      <dgm:t>
        <a:bodyPr/>
        <a:lstStyle/>
        <a:p>
          <a:endParaRPr lang="tr-TR"/>
        </a:p>
      </dgm:t>
    </dgm:pt>
    <dgm:pt modelId="{A1C28850-EDE8-4C28-BF0A-C2543555B2B0}" type="pres">
      <dgm:prSet presAssocID="{C27BB058-EC26-491D-95D5-769D1AB741E7}" presName="node" presStyleLbl="node1" presStyleIdx="7" presStyleCnt="15">
        <dgm:presLayoutVars>
          <dgm:bulletEnabled val="1"/>
        </dgm:presLayoutVars>
      </dgm:prSet>
      <dgm:spPr/>
      <dgm:t>
        <a:bodyPr/>
        <a:lstStyle/>
        <a:p>
          <a:endParaRPr lang="tr-TR"/>
        </a:p>
      </dgm:t>
    </dgm:pt>
    <dgm:pt modelId="{F58CD454-5C01-4CDA-AB0B-C0C0D73D2D3C}" type="pres">
      <dgm:prSet presAssocID="{B76EEF4B-1BB9-4B94-BF11-A6C14B630763}" presName="Name9" presStyleLbl="parChTrans1D2" presStyleIdx="8" presStyleCnt="15"/>
      <dgm:spPr/>
      <dgm:t>
        <a:bodyPr/>
        <a:lstStyle/>
        <a:p>
          <a:endParaRPr lang="tr-TR"/>
        </a:p>
      </dgm:t>
    </dgm:pt>
    <dgm:pt modelId="{BCAB3D19-69E8-4614-B065-F9EA5EA3201E}" type="pres">
      <dgm:prSet presAssocID="{B76EEF4B-1BB9-4B94-BF11-A6C14B630763}" presName="connTx" presStyleLbl="parChTrans1D2" presStyleIdx="8" presStyleCnt="15"/>
      <dgm:spPr/>
      <dgm:t>
        <a:bodyPr/>
        <a:lstStyle/>
        <a:p>
          <a:endParaRPr lang="tr-TR"/>
        </a:p>
      </dgm:t>
    </dgm:pt>
    <dgm:pt modelId="{5D184556-8385-4256-AF71-40D761288B87}" type="pres">
      <dgm:prSet presAssocID="{8F72ABDC-F2A5-40EF-84E1-EFF6D742C19E}" presName="node" presStyleLbl="node1" presStyleIdx="8" presStyleCnt="15">
        <dgm:presLayoutVars>
          <dgm:bulletEnabled val="1"/>
        </dgm:presLayoutVars>
      </dgm:prSet>
      <dgm:spPr/>
      <dgm:t>
        <a:bodyPr/>
        <a:lstStyle/>
        <a:p>
          <a:endParaRPr lang="tr-TR"/>
        </a:p>
      </dgm:t>
    </dgm:pt>
    <dgm:pt modelId="{AB82F30E-5AA6-496B-9FD5-531DA2B4628D}" type="pres">
      <dgm:prSet presAssocID="{155B2B92-9E84-4F97-9033-DEFFE28AE31D}" presName="Name9" presStyleLbl="parChTrans1D2" presStyleIdx="9" presStyleCnt="15"/>
      <dgm:spPr/>
      <dgm:t>
        <a:bodyPr/>
        <a:lstStyle/>
        <a:p>
          <a:endParaRPr lang="tr-TR"/>
        </a:p>
      </dgm:t>
    </dgm:pt>
    <dgm:pt modelId="{398C68FD-1761-4464-8B71-3D3837AB6C31}" type="pres">
      <dgm:prSet presAssocID="{155B2B92-9E84-4F97-9033-DEFFE28AE31D}" presName="connTx" presStyleLbl="parChTrans1D2" presStyleIdx="9" presStyleCnt="15"/>
      <dgm:spPr/>
      <dgm:t>
        <a:bodyPr/>
        <a:lstStyle/>
        <a:p>
          <a:endParaRPr lang="tr-TR"/>
        </a:p>
      </dgm:t>
    </dgm:pt>
    <dgm:pt modelId="{79410FAE-1474-444B-B06A-2A0141485928}" type="pres">
      <dgm:prSet presAssocID="{7EF12F93-53E0-4A44-9F5B-702FE3869BBA}" presName="node" presStyleLbl="node1" presStyleIdx="9" presStyleCnt="15" custScaleX="158639" custScaleY="99565">
        <dgm:presLayoutVars>
          <dgm:bulletEnabled val="1"/>
        </dgm:presLayoutVars>
      </dgm:prSet>
      <dgm:spPr/>
      <dgm:t>
        <a:bodyPr/>
        <a:lstStyle/>
        <a:p>
          <a:endParaRPr lang="tr-TR"/>
        </a:p>
      </dgm:t>
    </dgm:pt>
    <dgm:pt modelId="{F4A6A91E-8204-450D-AA47-18AD9CE9AEE0}" type="pres">
      <dgm:prSet presAssocID="{707ACA3F-A24F-44F4-A6BB-36AFF2024EF8}" presName="Name9" presStyleLbl="parChTrans1D2" presStyleIdx="10" presStyleCnt="15"/>
      <dgm:spPr/>
      <dgm:t>
        <a:bodyPr/>
        <a:lstStyle/>
        <a:p>
          <a:endParaRPr lang="tr-TR"/>
        </a:p>
      </dgm:t>
    </dgm:pt>
    <dgm:pt modelId="{737BD30A-2856-441E-9DFD-13CC2EA57980}" type="pres">
      <dgm:prSet presAssocID="{707ACA3F-A24F-44F4-A6BB-36AFF2024EF8}" presName="connTx" presStyleLbl="parChTrans1D2" presStyleIdx="10" presStyleCnt="15"/>
      <dgm:spPr/>
      <dgm:t>
        <a:bodyPr/>
        <a:lstStyle/>
        <a:p>
          <a:endParaRPr lang="tr-TR"/>
        </a:p>
      </dgm:t>
    </dgm:pt>
    <dgm:pt modelId="{83AF1C65-92D5-44FC-923A-3AF68EE1B9FB}" type="pres">
      <dgm:prSet presAssocID="{C47AE3D7-72D2-483C-9EB6-91CBC5F69485}" presName="node" presStyleLbl="node1" presStyleIdx="10" presStyleCnt="15">
        <dgm:presLayoutVars>
          <dgm:bulletEnabled val="1"/>
        </dgm:presLayoutVars>
      </dgm:prSet>
      <dgm:spPr/>
      <dgm:t>
        <a:bodyPr/>
        <a:lstStyle/>
        <a:p>
          <a:endParaRPr lang="tr-TR"/>
        </a:p>
      </dgm:t>
    </dgm:pt>
    <dgm:pt modelId="{77BBB476-0E5F-4A03-AF3E-7A5FE02466C2}" type="pres">
      <dgm:prSet presAssocID="{26E10831-1916-4957-A788-0C8FC8693EF5}" presName="Name9" presStyleLbl="parChTrans1D2" presStyleIdx="11" presStyleCnt="15"/>
      <dgm:spPr/>
      <dgm:t>
        <a:bodyPr/>
        <a:lstStyle/>
        <a:p>
          <a:endParaRPr lang="tr-TR"/>
        </a:p>
      </dgm:t>
    </dgm:pt>
    <dgm:pt modelId="{A4762936-D333-46E1-BC7E-E0254ED3000E}" type="pres">
      <dgm:prSet presAssocID="{26E10831-1916-4957-A788-0C8FC8693EF5}" presName="connTx" presStyleLbl="parChTrans1D2" presStyleIdx="11" presStyleCnt="15"/>
      <dgm:spPr/>
      <dgm:t>
        <a:bodyPr/>
        <a:lstStyle/>
        <a:p>
          <a:endParaRPr lang="tr-TR"/>
        </a:p>
      </dgm:t>
    </dgm:pt>
    <dgm:pt modelId="{72709080-A852-4B6E-934A-B15C19FA1601}" type="pres">
      <dgm:prSet presAssocID="{6DDF4768-1873-45F9-9C25-1BD4515B6045}" presName="node" presStyleLbl="node1" presStyleIdx="11" presStyleCnt="15">
        <dgm:presLayoutVars>
          <dgm:bulletEnabled val="1"/>
        </dgm:presLayoutVars>
      </dgm:prSet>
      <dgm:spPr/>
      <dgm:t>
        <a:bodyPr/>
        <a:lstStyle/>
        <a:p>
          <a:endParaRPr lang="tr-TR"/>
        </a:p>
      </dgm:t>
    </dgm:pt>
    <dgm:pt modelId="{1C46C93C-EFE4-485C-B442-4C60852BC9A7}" type="pres">
      <dgm:prSet presAssocID="{15455025-97EF-43C3-9E89-39A02A2CE6B0}" presName="Name9" presStyleLbl="parChTrans1D2" presStyleIdx="12" presStyleCnt="15"/>
      <dgm:spPr/>
      <dgm:t>
        <a:bodyPr/>
        <a:lstStyle/>
        <a:p>
          <a:endParaRPr lang="tr-TR"/>
        </a:p>
      </dgm:t>
    </dgm:pt>
    <dgm:pt modelId="{D77C66F7-FA11-4C6C-AA33-679EEF95635A}" type="pres">
      <dgm:prSet presAssocID="{15455025-97EF-43C3-9E89-39A02A2CE6B0}" presName="connTx" presStyleLbl="parChTrans1D2" presStyleIdx="12" presStyleCnt="15"/>
      <dgm:spPr/>
      <dgm:t>
        <a:bodyPr/>
        <a:lstStyle/>
        <a:p>
          <a:endParaRPr lang="tr-TR"/>
        </a:p>
      </dgm:t>
    </dgm:pt>
    <dgm:pt modelId="{20E5AC92-39C6-4656-AD4B-26DB95463ADE}" type="pres">
      <dgm:prSet presAssocID="{4B0BAA5C-EF89-40FE-B0AF-B0874290D726}" presName="node" presStyleLbl="node1" presStyleIdx="12" presStyleCnt="15">
        <dgm:presLayoutVars>
          <dgm:bulletEnabled val="1"/>
        </dgm:presLayoutVars>
      </dgm:prSet>
      <dgm:spPr/>
      <dgm:t>
        <a:bodyPr/>
        <a:lstStyle/>
        <a:p>
          <a:endParaRPr lang="tr-TR"/>
        </a:p>
      </dgm:t>
    </dgm:pt>
    <dgm:pt modelId="{047A8CCB-5CA1-4862-A811-522E99516FE4}" type="pres">
      <dgm:prSet presAssocID="{6D37A8D3-8994-4EF6-BCF8-ED02AA8A8106}" presName="Name9" presStyleLbl="parChTrans1D2" presStyleIdx="13" presStyleCnt="15"/>
      <dgm:spPr/>
      <dgm:t>
        <a:bodyPr/>
        <a:lstStyle/>
        <a:p>
          <a:endParaRPr lang="tr-TR"/>
        </a:p>
      </dgm:t>
    </dgm:pt>
    <dgm:pt modelId="{5E34B09F-F24E-4B80-9739-4E0DE772DC7B}" type="pres">
      <dgm:prSet presAssocID="{6D37A8D3-8994-4EF6-BCF8-ED02AA8A8106}" presName="connTx" presStyleLbl="parChTrans1D2" presStyleIdx="13" presStyleCnt="15"/>
      <dgm:spPr/>
      <dgm:t>
        <a:bodyPr/>
        <a:lstStyle/>
        <a:p>
          <a:endParaRPr lang="tr-TR"/>
        </a:p>
      </dgm:t>
    </dgm:pt>
    <dgm:pt modelId="{034F0B49-5B21-46C2-8820-4FE160C12D24}" type="pres">
      <dgm:prSet presAssocID="{194B5AB4-CA7B-4666-BD36-6C442BCDF75E}" presName="node" presStyleLbl="node1" presStyleIdx="13" presStyleCnt="15">
        <dgm:presLayoutVars>
          <dgm:bulletEnabled val="1"/>
        </dgm:presLayoutVars>
      </dgm:prSet>
      <dgm:spPr/>
      <dgm:t>
        <a:bodyPr/>
        <a:lstStyle/>
        <a:p>
          <a:endParaRPr lang="tr-TR"/>
        </a:p>
      </dgm:t>
    </dgm:pt>
    <dgm:pt modelId="{72D3CAF4-1B7C-4DA8-8206-6F42C03BCC60}" type="pres">
      <dgm:prSet presAssocID="{E53B34E3-B50F-440D-B4BE-0941364165D6}" presName="Name9" presStyleLbl="parChTrans1D2" presStyleIdx="14" presStyleCnt="15"/>
      <dgm:spPr/>
      <dgm:t>
        <a:bodyPr/>
        <a:lstStyle/>
        <a:p>
          <a:endParaRPr lang="tr-TR"/>
        </a:p>
      </dgm:t>
    </dgm:pt>
    <dgm:pt modelId="{94CC5BD1-ACC1-4BED-AF62-92594F2BDBD4}" type="pres">
      <dgm:prSet presAssocID="{E53B34E3-B50F-440D-B4BE-0941364165D6}" presName="connTx" presStyleLbl="parChTrans1D2" presStyleIdx="14" presStyleCnt="15"/>
      <dgm:spPr/>
      <dgm:t>
        <a:bodyPr/>
        <a:lstStyle/>
        <a:p>
          <a:endParaRPr lang="tr-TR"/>
        </a:p>
      </dgm:t>
    </dgm:pt>
    <dgm:pt modelId="{169A9788-3BE8-474A-93CA-2C2A262FEC98}" type="pres">
      <dgm:prSet presAssocID="{11F45048-143D-485C-81CF-A28D02E6488F}" presName="node" presStyleLbl="node1" presStyleIdx="14" presStyleCnt="15" custScaleX="105813">
        <dgm:presLayoutVars>
          <dgm:bulletEnabled val="1"/>
        </dgm:presLayoutVars>
      </dgm:prSet>
      <dgm:spPr/>
      <dgm:t>
        <a:bodyPr/>
        <a:lstStyle/>
        <a:p>
          <a:endParaRPr lang="tr-TR"/>
        </a:p>
      </dgm:t>
    </dgm:pt>
  </dgm:ptLst>
  <dgm:cxnLst>
    <dgm:cxn modelId="{89B9587F-0255-4412-92B9-7CE6E93979C4}" srcId="{99817C78-DA8F-4710-AF33-0F9B0C75E134}" destId="{2E7CD126-9CBB-4DC0-9B14-B7003D345F2A}" srcOrd="6" destOrd="0" parTransId="{B42FC3FF-4F4E-435F-B511-2FE14A48734C}" sibTransId="{02B37F71-CDD6-4FB3-B6CE-8C5B7480554B}"/>
    <dgm:cxn modelId="{54182AFD-F8BA-418D-AAC1-E6402FABA5D6}" srcId="{99817C78-DA8F-4710-AF33-0F9B0C75E134}" destId="{4B0BAA5C-EF89-40FE-B0AF-B0874290D726}" srcOrd="12" destOrd="0" parTransId="{15455025-97EF-43C3-9E89-39A02A2CE6B0}" sibTransId="{35A9A21C-4DBF-4A82-8BAF-59D6D2094FBD}"/>
    <dgm:cxn modelId="{6FBB208B-855E-4473-8153-324BAA866484}" type="presOf" srcId="{E53B34E3-B50F-440D-B4BE-0941364165D6}" destId="{94CC5BD1-ACC1-4BED-AF62-92594F2BDBD4}" srcOrd="1" destOrd="0" presId="urn:microsoft.com/office/officeart/2005/8/layout/radial1"/>
    <dgm:cxn modelId="{1BBAF39E-B9D7-4CAC-9392-49676C8BB390}" srcId="{99817C78-DA8F-4710-AF33-0F9B0C75E134}" destId="{7EF12F93-53E0-4A44-9F5B-702FE3869BBA}" srcOrd="9" destOrd="0" parTransId="{155B2B92-9E84-4F97-9033-DEFFE28AE31D}" sibTransId="{595BC8C3-2C89-448A-B236-1B4AF08370A3}"/>
    <dgm:cxn modelId="{6802BB33-811D-47B8-8318-F6ACCBB0572E}" type="presOf" srcId="{8F72ABDC-F2A5-40EF-84E1-EFF6D742C19E}" destId="{5D184556-8385-4256-AF71-40D761288B87}" srcOrd="0" destOrd="0" presId="urn:microsoft.com/office/officeart/2005/8/layout/radial1"/>
    <dgm:cxn modelId="{076CAAFA-7A4F-4080-BAA4-0AE081FEF453}" srcId="{99817C78-DA8F-4710-AF33-0F9B0C75E134}" destId="{A54051A0-AF36-44BE-AB03-0141934161DC}" srcOrd="3" destOrd="0" parTransId="{5CDD48E9-C2A2-4E6B-8492-CAB63CDE8448}" sibTransId="{EB4F216A-D05A-4E21-B710-06E7F9E0D734}"/>
    <dgm:cxn modelId="{9184C273-B125-44D5-86C4-2AA44F9F769E}" srcId="{99817C78-DA8F-4710-AF33-0F9B0C75E134}" destId="{11F45048-143D-485C-81CF-A28D02E6488F}" srcOrd="14" destOrd="0" parTransId="{E53B34E3-B50F-440D-B4BE-0941364165D6}" sibTransId="{D56C75B0-9AA0-4FD4-A2D4-45F6D18C627A}"/>
    <dgm:cxn modelId="{26844092-3110-494B-9972-98C15DC2EDF3}" type="presOf" srcId="{99817C78-DA8F-4710-AF33-0F9B0C75E134}" destId="{F6A0446D-294A-4244-A1A6-7E2BDFA8E985}" srcOrd="0" destOrd="0" presId="urn:microsoft.com/office/officeart/2005/8/layout/radial1"/>
    <dgm:cxn modelId="{6CB619A2-C4EC-48F8-AE11-BBA05BEEC985}" type="presOf" srcId="{5CDD48E9-C2A2-4E6B-8492-CAB63CDE8448}" destId="{D87A2D8A-BF27-4BFD-AF53-9CC641FC2C6F}" srcOrd="1" destOrd="0" presId="urn:microsoft.com/office/officeart/2005/8/layout/radial1"/>
    <dgm:cxn modelId="{04F341A6-4826-4433-B052-47C2206300F2}" type="presOf" srcId="{26E10831-1916-4957-A788-0C8FC8693EF5}" destId="{A4762936-D333-46E1-BC7E-E0254ED3000E}" srcOrd="1" destOrd="0" presId="urn:microsoft.com/office/officeart/2005/8/layout/radial1"/>
    <dgm:cxn modelId="{D147E8B1-B33E-4B48-A62A-E7425CCB274B}" type="presOf" srcId="{86B5324B-05AF-43ED-84BA-66ED8464FC0E}" destId="{8790DCEF-3009-43C1-BCB2-68AB12B9110C}" srcOrd="0" destOrd="0" presId="urn:microsoft.com/office/officeart/2005/8/layout/radial1"/>
    <dgm:cxn modelId="{6D416834-CB2A-4B32-B97D-A76AC131BB7E}" type="presOf" srcId="{A0730B1F-2A86-461E-8807-66D26111EC36}" destId="{0ACFF803-B4DE-45CD-A31E-D97E580DB4E3}" srcOrd="0" destOrd="0" presId="urn:microsoft.com/office/officeart/2005/8/layout/radial1"/>
    <dgm:cxn modelId="{354E0299-817C-4E07-9982-288B985C3933}" type="presOf" srcId="{058F266F-D047-4B41-882F-08E5C2AE9F5A}" destId="{976E23CA-B6C9-46B6-B3B5-C6D294370B41}" srcOrd="1" destOrd="0" presId="urn:microsoft.com/office/officeart/2005/8/layout/radial1"/>
    <dgm:cxn modelId="{12B50F2D-B7CF-486A-A319-84A93EF56155}" type="presOf" srcId="{B9E5848D-ED65-410C-B4F0-4A9737700BFC}" destId="{26C25E4D-9B7F-4A9D-BAF5-847045B183AF}" srcOrd="0" destOrd="0" presId="urn:microsoft.com/office/officeart/2005/8/layout/radial1"/>
    <dgm:cxn modelId="{CE8CC90C-51EF-4A21-94BE-78CB21CF6719}" type="presOf" srcId="{A51AFAD6-C891-4D6E-98CB-6902462CAEF5}" destId="{73F5CFA6-8B90-4E23-B225-9D0BDD3E7177}" srcOrd="0" destOrd="0" presId="urn:microsoft.com/office/officeart/2005/8/layout/radial1"/>
    <dgm:cxn modelId="{A2F6DE2D-3BDE-4A30-B57D-CFAA35E4CFE4}" type="presOf" srcId="{6D37A8D3-8994-4EF6-BCF8-ED02AA8A8106}" destId="{5E34B09F-F24E-4B80-9739-4E0DE772DC7B}" srcOrd="1" destOrd="0" presId="urn:microsoft.com/office/officeart/2005/8/layout/radial1"/>
    <dgm:cxn modelId="{9542CD5B-D27D-4BCE-BCBC-10E8711811CC}" srcId="{99817C78-DA8F-4710-AF33-0F9B0C75E134}" destId="{09FD6755-2C6F-4FB5-9DEA-ECD26B7DE2CF}" srcOrd="2" destOrd="0" parTransId="{B5E51CB3-D138-4D56-A90C-3D11FD6967B7}" sibTransId="{0A9BD5DE-22A2-42FC-859C-A40861F38237}"/>
    <dgm:cxn modelId="{06F1A466-1FB6-43FB-A939-7EDD996D61B3}" type="presOf" srcId="{058F266F-D047-4B41-882F-08E5C2AE9F5A}" destId="{B925EA95-DEF3-492E-A6F8-EC69315000AB}" srcOrd="0" destOrd="0" presId="urn:microsoft.com/office/officeart/2005/8/layout/radial1"/>
    <dgm:cxn modelId="{3D7E86EF-7617-474C-AA63-6C869723A11C}" type="presOf" srcId="{C27BB058-EC26-491D-95D5-769D1AB741E7}" destId="{A1C28850-EDE8-4C28-BF0A-C2543555B2B0}" srcOrd="0" destOrd="0" presId="urn:microsoft.com/office/officeart/2005/8/layout/radial1"/>
    <dgm:cxn modelId="{1255DDD9-ED3F-411D-AD2A-E99D9DCF7560}" type="presOf" srcId="{A54051A0-AF36-44BE-AB03-0141934161DC}" destId="{88EE65B0-E162-4BA5-87A5-538D4FD65E25}" srcOrd="0" destOrd="0" presId="urn:microsoft.com/office/officeart/2005/8/layout/radial1"/>
    <dgm:cxn modelId="{ABCAB201-A5A0-4D64-A488-E6E5F286C2B6}" type="presOf" srcId="{4B0BAA5C-EF89-40FE-B0AF-B0874290D726}" destId="{20E5AC92-39C6-4656-AD4B-26DB95463ADE}" srcOrd="0" destOrd="0" presId="urn:microsoft.com/office/officeart/2005/8/layout/radial1"/>
    <dgm:cxn modelId="{49DE2932-CFA7-4622-8C96-9938710C262C}" type="presOf" srcId="{B42FC3FF-4F4E-435F-B511-2FE14A48734C}" destId="{C322A324-08E5-4934-A7F8-38109B11C8C6}" srcOrd="0" destOrd="0" presId="urn:microsoft.com/office/officeart/2005/8/layout/radial1"/>
    <dgm:cxn modelId="{D1C028C6-FD10-437E-9F7E-4D47C2BECD84}" type="presOf" srcId="{707ACA3F-A24F-44F4-A6BB-36AFF2024EF8}" destId="{737BD30A-2856-441E-9DFD-13CC2EA57980}" srcOrd="1" destOrd="0" presId="urn:microsoft.com/office/officeart/2005/8/layout/radial1"/>
    <dgm:cxn modelId="{55FCCE52-8E72-45CB-96E6-BB73FEC0D1AE}" srcId="{99817C78-DA8F-4710-AF33-0F9B0C75E134}" destId="{3C1B66FC-CC27-4410-85BE-623768B65014}" srcOrd="4" destOrd="0" parTransId="{86B5324B-05AF-43ED-84BA-66ED8464FC0E}" sibTransId="{5F887A5E-CDCC-47C8-AE3B-6800FEE59A04}"/>
    <dgm:cxn modelId="{506EFE01-50A3-4036-9EF0-C7A224E942BE}" type="presOf" srcId="{26E10831-1916-4957-A788-0C8FC8693EF5}" destId="{77BBB476-0E5F-4A03-AF3E-7A5FE02466C2}" srcOrd="0" destOrd="0" presId="urn:microsoft.com/office/officeart/2005/8/layout/radial1"/>
    <dgm:cxn modelId="{5C520908-4221-446C-92EE-8FE869FB4737}" type="presOf" srcId="{3C1B66FC-CC27-4410-85BE-623768B65014}" destId="{30ABF147-F839-4E39-AA36-4C306C9AC02F}" srcOrd="0" destOrd="0" presId="urn:microsoft.com/office/officeart/2005/8/layout/radial1"/>
    <dgm:cxn modelId="{01767A57-717C-41DF-B49F-4E0B45F41375}" type="presOf" srcId="{14BAAA00-5E93-4FD5-8359-F1778ECBBA19}" destId="{7FA9E66F-6A94-4B62-B391-8A7E7F4022DD}" srcOrd="0" destOrd="0" presId="urn:microsoft.com/office/officeart/2005/8/layout/radial1"/>
    <dgm:cxn modelId="{001DB9CC-98A0-4A96-9639-FB5007D204D7}" srcId="{99817C78-DA8F-4710-AF33-0F9B0C75E134}" destId="{C47AE3D7-72D2-483C-9EB6-91CBC5F69485}" srcOrd="10" destOrd="0" parTransId="{707ACA3F-A24F-44F4-A6BB-36AFF2024EF8}" sibTransId="{B4F56F75-25D2-4D2B-AC44-8F67A4E4A173}"/>
    <dgm:cxn modelId="{6A3F07BF-F84B-4AED-BFA3-0FB80599DA4E}" type="presOf" srcId="{2E7CD126-9CBB-4DC0-9B14-B7003D345F2A}" destId="{42D15373-B201-42F8-86F6-0B51A2126B23}" srcOrd="0" destOrd="0" presId="urn:microsoft.com/office/officeart/2005/8/layout/radial1"/>
    <dgm:cxn modelId="{8D2DAF98-BBB0-47CC-9651-BA242C262337}" type="presOf" srcId="{B06645B2-5BC9-42DC-B62C-7D39DD557F8E}" destId="{0C3B891A-15DC-4442-9FAD-CEB905215794}" srcOrd="1" destOrd="0" presId="urn:microsoft.com/office/officeart/2005/8/layout/radial1"/>
    <dgm:cxn modelId="{D0F9DD17-AB2E-4294-9988-9EA291C6BF56}" type="presOf" srcId="{707ACA3F-A24F-44F4-A6BB-36AFF2024EF8}" destId="{F4A6A91E-8204-450D-AA47-18AD9CE9AEE0}" srcOrd="0" destOrd="0" presId="urn:microsoft.com/office/officeart/2005/8/layout/radial1"/>
    <dgm:cxn modelId="{1F37F3F1-7730-4174-A260-3EB0C9D7997B}" srcId="{99817C78-DA8F-4710-AF33-0F9B0C75E134}" destId="{8F72ABDC-F2A5-40EF-84E1-EFF6D742C19E}" srcOrd="8" destOrd="0" parTransId="{B76EEF4B-1BB9-4B94-BF11-A6C14B630763}" sibTransId="{EC911B78-E5F1-432D-B9D2-1C5B7EB05936}"/>
    <dgm:cxn modelId="{10004357-C724-4601-856B-2A85F0D8204D}" type="presOf" srcId="{B76EEF4B-1BB9-4B94-BF11-A6C14B630763}" destId="{BCAB3D19-69E8-4614-B065-F9EA5EA3201E}" srcOrd="1" destOrd="0" presId="urn:microsoft.com/office/officeart/2005/8/layout/radial1"/>
    <dgm:cxn modelId="{860533E7-5159-40BE-9656-501B2E92C1FF}" type="presOf" srcId="{552A1B50-ADBB-4153-8C28-BF54C508F431}" destId="{38B2C1CE-4E34-4621-A9A5-5BD7BBC7567F}" srcOrd="0" destOrd="0" presId="urn:microsoft.com/office/officeart/2005/8/layout/radial1"/>
    <dgm:cxn modelId="{7034EB55-DAF1-4143-991F-F4606E1504B3}" type="presOf" srcId="{6D37A8D3-8994-4EF6-BCF8-ED02AA8A8106}" destId="{047A8CCB-5CA1-4862-A811-522E99516FE4}" srcOrd="0" destOrd="0" presId="urn:microsoft.com/office/officeart/2005/8/layout/radial1"/>
    <dgm:cxn modelId="{0E310910-5C48-4B3B-AF7E-923EA7F234A8}" type="presOf" srcId="{E53B34E3-B50F-440D-B4BE-0941364165D6}" destId="{72D3CAF4-1B7C-4DA8-8206-6F42C03BCC60}" srcOrd="0" destOrd="0" presId="urn:microsoft.com/office/officeart/2005/8/layout/radial1"/>
    <dgm:cxn modelId="{F0642691-1140-4314-A5EF-FC2EDA981C38}" type="presOf" srcId="{15455025-97EF-43C3-9E89-39A02A2CE6B0}" destId="{1C46C93C-EFE4-485C-B442-4C60852BC9A7}" srcOrd="0" destOrd="0" presId="urn:microsoft.com/office/officeart/2005/8/layout/radial1"/>
    <dgm:cxn modelId="{1BF1654E-3A17-4C40-9E32-C067BA99C8E6}" type="presOf" srcId="{09FD6755-2C6F-4FB5-9DEA-ECD26B7DE2CF}" destId="{8DD81E35-6A04-4825-8D1B-013C5F5C7C94}" srcOrd="0" destOrd="0" presId="urn:microsoft.com/office/officeart/2005/8/layout/radial1"/>
    <dgm:cxn modelId="{AE2F8EAD-F5FF-42AF-9D40-8D5948AA9164}" type="presOf" srcId="{194B5AB4-CA7B-4666-BD36-6C442BCDF75E}" destId="{034F0B49-5B21-46C2-8820-4FE160C12D24}" srcOrd="0" destOrd="0" presId="urn:microsoft.com/office/officeart/2005/8/layout/radial1"/>
    <dgm:cxn modelId="{D409DD89-6443-41ED-B4E8-C7D10895FEAF}" srcId="{99817C78-DA8F-4710-AF33-0F9B0C75E134}" destId="{B9E5848D-ED65-410C-B4F0-4A9737700BFC}" srcOrd="5" destOrd="0" parTransId="{B06645B2-5BC9-42DC-B62C-7D39DD557F8E}" sibTransId="{ABD7C246-1D2A-4F57-8487-CBEC0200F537}"/>
    <dgm:cxn modelId="{F87F841A-78CE-440D-B54A-9B1F09FB249D}" type="presOf" srcId="{155B2B92-9E84-4F97-9033-DEFFE28AE31D}" destId="{398C68FD-1761-4464-8B71-3D3837AB6C31}" srcOrd="1" destOrd="0" presId="urn:microsoft.com/office/officeart/2005/8/layout/radial1"/>
    <dgm:cxn modelId="{793A7E8A-70F1-484A-86D1-87021073F41D}" type="presOf" srcId="{B06645B2-5BC9-42DC-B62C-7D39DD557F8E}" destId="{A182D74E-8DC3-4B8F-AE36-8A8AD8C68E0A}" srcOrd="0" destOrd="0" presId="urn:microsoft.com/office/officeart/2005/8/layout/radial1"/>
    <dgm:cxn modelId="{D1C7200A-4C52-4340-92B9-C9E63419B837}" type="presOf" srcId="{B5E51CB3-D138-4D56-A90C-3D11FD6967B7}" destId="{1A2935E0-C619-4C9D-A148-83CE45A2696B}" srcOrd="0" destOrd="0" presId="urn:microsoft.com/office/officeart/2005/8/layout/radial1"/>
    <dgm:cxn modelId="{925FDCCA-5212-48D8-A7FE-5352E667653C}" srcId="{F2DE6FDD-0F52-4323-9C51-ACF7CE0F95D2}" destId="{99817C78-DA8F-4710-AF33-0F9B0C75E134}" srcOrd="0" destOrd="0" parTransId="{8CB4642B-7900-4788-A40E-B541AE291AAB}" sibTransId="{3EE3AB67-C00A-423C-BE52-9CFD4EDE6BC4}"/>
    <dgm:cxn modelId="{95E52562-B309-40A2-A125-CDBA5745C878}" srcId="{99817C78-DA8F-4710-AF33-0F9B0C75E134}" destId="{A0730B1F-2A86-461E-8807-66D26111EC36}" srcOrd="0" destOrd="0" parTransId="{14BAAA00-5E93-4FD5-8359-F1778ECBBA19}" sibTransId="{EE869EDC-1B58-4827-AE6C-E7D411BDAA1F}"/>
    <dgm:cxn modelId="{9DA4EEF8-C2CE-4414-A027-7E8F124E12CC}" type="presOf" srcId="{155B2B92-9E84-4F97-9033-DEFFE28AE31D}" destId="{AB82F30E-5AA6-496B-9FD5-531DA2B4628D}" srcOrd="0" destOrd="0" presId="urn:microsoft.com/office/officeart/2005/8/layout/radial1"/>
    <dgm:cxn modelId="{02360C7F-BA0F-491A-8DBB-A089EEEB6CE4}" type="presOf" srcId="{552A1B50-ADBB-4153-8C28-BF54C508F431}" destId="{D34C1A43-E62D-4E83-8E77-997D55D9975E}" srcOrd="1" destOrd="0" presId="urn:microsoft.com/office/officeart/2005/8/layout/radial1"/>
    <dgm:cxn modelId="{EC77DA2F-7A06-44A1-80CE-DAC808B53731}" srcId="{99817C78-DA8F-4710-AF33-0F9B0C75E134}" destId="{194B5AB4-CA7B-4666-BD36-6C442BCDF75E}" srcOrd="13" destOrd="0" parTransId="{6D37A8D3-8994-4EF6-BCF8-ED02AA8A8106}" sibTransId="{016407F2-B84F-423B-99B4-1A8513580F25}"/>
    <dgm:cxn modelId="{AAFAB3E4-CAAC-4FB5-9D9C-45ADB82474DB}" type="presOf" srcId="{14BAAA00-5E93-4FD5-8359-F1778ECBBA19}" destId="{202B6AEB-383B-4F1D-8B57-485DF40065A3}" srcOrd="1" destOrd="0" presId="urn:microsoft.com/office/officeart/2005/8/layout/radial1"/>
    <dgm:cxn modelId="{77D39DC2-23D1-4BD6-BD73-AC485E3E9A67}" type="presOf" srcId="{B5E51CB3-D138-4D56-A90C-3D11FD6967B7}" destId="{F498413D-3CB4-4B8D-8D64-E0FC640304A9}" srcOrd="1" destOrd="0" presId="urn:microsoft.com/office/officeart/2005/8/layout/radial1"/>
    <dgm:cxn modelId="{D276DF0B-E2FD-408A-AB4B-A03C21F6F16A}" type="presOf" srcId="{15455025-97EF-43C3-9E89-39A02A2CE6B0}" destId="{D77C66F7-FA11-4C6C-AA33-679EEF95635A}" srcOrd="1" destOrd="0" presId="urn:microsoft.com/office/officeart/2005/8/layout/radial1"/>
    <dgm:cxn modelId="{AD48C22E-9577-42CF-8FB6-B24AD98735EB}" type="presOf" srcId="{C47AE3D7-72D2-483C-9EB6-91CBC5F69485}" destId="{83AF1C65-92D5-44FC-923A-3AF68EE1B9FB}" srcOrd="0" destOrd="0" presId="urn:microsoft.com/office/officeart/2005/8/layout/radial1"/>
    <dgm:cxn modelId="{8D98C272-6F05-4CAB-8ED0-0AAE0E7DD33F}" type="presOf" srcId="{5CDD48E9-C2A2-4E6B-8492-CAB63CDE8448}" destId="{3116F5CE-EDE0-40D9-B679-72FC5147F741}" srcOrd="0" destOrd="0" presId="urn:microsoft.com/office/officeart/2005/8/layout/radial1"/>
    <dgm:cxn modelId="{E3C4F646-D57D-4973-BC74-2453CF911A4A}" type="presOf" srcId="{B42FC3FF-4F4E-435F-B511-2FE14A48734C}" destId="{CA128CFD-438D-4215-BF45-B51F5C17C7E3}" srcOrd="1" destOrd="0" presId="urn:microsoft.com/office/officeart/2005/8/layout/radial1"/>
    <dgm:cxn modelId="{F3D70E2C-2D2C-40A9-ACBB-99740B2F0AC3}" type="presOf" srcId="{B76EEF4B-1BB9-4B94-BF11-A6C14B630763}" destId="{F58CD454-5C01-4CDA-AB0B-C0C0D73D2D3C}" srcOrd="0" destOrd="0" presId="urn:microsoft.com/office/officeart/2005/8/layout/radial1"/>
    <dgm:cxn modelId="{42D759C5-1953-456E-AB55-B20CDB784BBD}" type="presOf" srcId="{86B5324B-05AF-43ED-84BA-66ED8464FC0E}" destId="{EE5571BE-FC73-4D85-9207-B06F65D4B82F}" srcOrd="1" destOrd="0" presId="urn:microsoft.com/office/officeart/2005/8/layout/radial1"/>
    <dgm:cxn modelId="{AD2A74A3-0DA6-4F41-A3C0-0E07B2FD18FB}" type="presOf" srcId="{6DDF4768-1873-45F9-9C25-1BD4515B6045}" destId="{72709080-A852-4B6E-934A-B15C19FA1601}" srcOrd="0" destOrd="0" presId="urn:microsoft.com/office/officeart/2005/8/layout/radial1"/>
    <dgm:cxn modelId="{8D939BA5-9617-4989-A61C-218B8560CC22}" type="presOf" srcId="{7EF12F93-53E0-4A44-9F5B-702FE3869BBA}" destId="{79410FAE-1474-444B-B06A-2A0141485928}" srcOrd="0" destOrd="0" presId="urn:microsoft.com/office/officeart/2005/8/layout/radial1"/>
    <dgm:cxn modelId="{39734190-41B9-4B48-9C6B-4970203D496F}" type="presOf" srcId="{F2DE6FDD-0F52-4323-9C51-ACF7CE0F95D2}" destId="{723DA9C2-78D1-45EF-86F3-F22B70C455E3}" srcOrd="0" destOrd="0" presId="urn:microsoft.com/office/officeart/2005/8/layout/radial1"/>
    <dgm:cxn modelId="{062ABB9B-0253-44C8-8680-B7A0353306F2}" type="presOf" srcId="{11F45048-143D-485C-81CF-A28D02E6488F}" destId="{169A9788-3BE8-474A-93CA-2C2A262FEC98}" srcOrd="0" destOrd="0" presId="urn:microsoft.com/office/officeart/2005/8/layout/radial1"/>
    <dgm:cxn modelId="{0746AA0E-5CCC-45DE-858F-5F9072B94C39}" srcId="{99817C78-DA8F-4710-AF33-0F9B0C75E134}" destId="{C27BB058-EC26-491D-95D5-769D1AB741E7}" srcOrd="7" destOrd="0" parTransId="{058F266F-D047-4B41-882F-08E5C2AE9F5A}" sibTransId="{12383559-8A14-4940-8DD2-23066DDD993F}"/>
    <dgm:cxn modelId="{23F6F146-313B-401D-B8F2-895FC4A885EA}" srcId="{99817C78-DA8F-4710-AF33-0F9B0C75E134}" destId="{A51AFAD6-C891-4D6E-98CB-6902462CAEF5}" srcOrd="1" destOrd="0" parTransId="{552A1B50-ADBB-4153-8C28-BF54C508F431}" sibTransId="{4F365ADF-ADE0-4509-AC7A-F6710A05BE69}"/>
    <dgm:cxn modelId="{0A8FBBAF-A62C-47DE-8ADF-C47F8814B6F3}" srcId="{99817C78-DA8F-4710-AF33-0F9B0C75E134}" destId="{6DDF4768-1873-45F9-9C25-1BD4515B6045}" srcOrd="11" destOrd="0" parTransId="{26E10831-1916-4957-A788-0C8FC8693EF5}" sibTransId="{593C2589-7B29-421A-9131-5BF714B14380}"/>
    <dgm:cxn modelId="{33B90530-191F-43F6-A10E-F862E690D480}" type="presParOf" srcId="{723DA9C2-78D1-45EF-86F3-F22B70C455E3}" destId="{F6A0446D-294A-4244-A1A6-7E2BDFA8E985}" srcOrd="0" destOrd="0" presId="urn:microsoft.com/office/officeart/2005/8/layout/radial1"/>
    <dgm:cxn modelId="{3816911B-1710-4281-BCA3-38F63550D604}" type="presParOf" srcId="{723DA9C2-78D1-45EF-86F3-F22B70C455E3}" destId="{7FA9E66F-6A94-4B62-B391-8A7E7F4022DD}" srcOrd="1" destOrd="0" presId="urn:microsoft.com/office/officeart/2005/8/layout/radial1"/>
    <dgm:cxn modelId="{E4A72EAA-1A76-4F9B-9A6F-66920FD95BEF}" type="presParOf" srcId="{7FA9E66F-6A94-4B62-B391-8A7E7F4022DD}" destId="{202B6AEB-383B-4F1D-8B57-485DF40065A3}" srcOrd="0" destOrd="0" presId="urn:microsoft.com/office/officeart/2005/8/layout/radial1"/>
    <dgm:cxn modelId="{D5E52410-6B2C-419F-A68D-575E86E4B103}" type="presParOf" srcId="{723DA9C2-78D1-45EF-86F3-F22B70C455E3}" destId="{0ACFF803-B4DE-45CD-A31E-D97E580DB4E3}" srcOrd="2" destOrd="0" presId="urn:microsoft.com/office/officeart/2005/8/layout/radial1"/>
    <dgm:cxn modelId="{7C66C96E-FA5A-4CF1-8539-05F5FC1C6420}" type="presParOf" srcId="{723DA9C2-78D1-45EF-86F3-F22B70C455E3}" destId="{38B2C1CE-4E34-4621-A9A5-5BD7BBC7567F}" srcOrd="3" destOrd="0" presId="urn:microsoft.com/office/officeart/2005/8/layout/radial1"/>
    <dgm:cxn modelId="{A35E79F1-CF65-4EBD-A644-3B07F9C72029}" type="presParOf" srcId="{38B2C1CE-4E34-4621-A9A5-5BD7BBC7567F}" destId="{D34C1A43-E62D-4E83-8E77-997D55D9975E}" srcOrd="0" destOrd="0" presId="urn:microsoft.com/office/officeart/2005/8/layout/radial1"/>
    <dgm:cxn modelId="{3CB8EAC7-9F60-4168-A239-520AEC26E404}" type="presParOf" srcId="{723DA9C2-78D1-45EF-86F3-F22B70C455E3}" destId="{73F5CFA6-8B90-4E23-B225-9D0BDD3E7177}" srcOrd="4" destOrd="0" presId="urn:microsoft.com/office/officeart/2005/8/layout/radial1"/>
    <dgm:cxn modelId="{EAD1A001-0FE6-42CA-80E6-2DDF05E4B663}" type="presParOf" srcId="{723DA9C2-78D1-45EF-86F3-F22B70C455E3}" destId="{1A2935E0-C619-4C9D-A148-83CE45A2696B}" srcOrd="5" destOrd="0" presId="urn:microsoft.com/office/officeart/2005/8/layout/radial1"/>
    <dgm:cxn modelId="{385107AD-15C5-496B-B481-997D4AF55A35}" type="presParOf" srcId="{1A2935E0-C619-4C9D-A148-83CE45A2696B}" destId="{F498413D-3CB4-4B8D-8D64-E0FC640304A9}" srcOrd="0" destOrd="0" presId="urn:microsoft.com/office/officeart/2005/8/layout/radial1"/>
    <dgm:cxn modelId="{8C68ECF7-BCC7-477E-A1A8-60F5285FD5B4}" type="presParOf" srcId="{723DA9C2-78D1-45EF-86F3-F22B70C455E3}" destId="{8DD81E35-6A04-4825-8D1B-013C5F5C7C94}" srcOrd="6" destOrd="0" presId="urn:microsoft.com/office/officeart/2005/8/layout/radial1"/>
    <dgm:cxn modelId="{D8C31170-3AD0-41D5-B6E8-0123FB4A6850}" type="presParOf" srcId="{723DA9C2-78D1-45EF-86F3-F22B70C455E3}" destId="{3116F5CE-EDE0-40D9-B679-72FC5147F741}" srcOrd="7" destOrd="0" presId="urn:microsoft.com/office/officeart/2005/8/layout/radial1"/>
    <dgm:cxn modelId="{F5F90E84-BAAB-471A-9EC9-85008423BD07}" type="presParOf" srcId="{3116F5CE-EDE0-40D9-B679-72FC5147F741}" destId="{D87A2D8A-BF27-4BFD-AF53-9CC641FC2C6F}" srcOrd="0" destOrd="0" presId="urn:microsoft.com/office/officeart/2005/8/layout/radial1"/>
    <dgm:cxn modelId="{39C1407F-C3D0-429E-ACCF-EC8E329EF2B7}" type="presParOf" srcId="{723DA9C2-78D1-45EF-86F3-F22B70C455E3}" destId="{88EE65B0-E162-4BA5-87A5-538D4FD65E25}" srcOrd="8" destOrd="0" presId="urn:microsoft.com/office/officeart/2005/8/layout/radial1"/>
    <dgm:cxn modelId="{C65E36E0-0CCC-4F7B-8BE6-DDC038AB47B2}" type="presParOf" srcId="{723DA9C2-78D1-45EF-86F3-F22B70C455E3}" destId="{8790DCEF-3009-43C1-BCB2-68AB12B9110C}" srcOrd="9" destOrd="0" presId="urn:microsoft.com/office/officeart/2005/8/layout/radial1"/>
    <dgm:cxn modelId="{2858D952-0876-48FE-8BC7-08BED4EB34E8}" type="presParOf" srcId="{8790DCEF-3009-43C1-BCB2-68AB12B9110C}" destId="{EE5571BE-FC73-4D85-9207-B06F65D4B82F}" srcOrd="0" destOrd="0" presId="urn:microsoft.com/office/officeart/2005/8/layout/radial1"/>
    <dgm:cxn modelId="{A3B71DB1-7246-465D-9ADF-31206CD517D5}" type="presParOf" srcId="{723DA9C2-78D1-45EF-86F3-F22B70C455E3}" destId="{30ABF147-F839-4E39-AA36-4C306C9AC02F}" srcOrd="10" destOrd="0" presId="urn:microsoft.com/office/officeart/2005/8/layout/radial1"/>
    <dgm:cxn modelId="{F3193A7F-E4C5-4A35-976B-10D546478D0D}" type="presParOf" srcId="{723DA9C2-78D1-45EF-86F3-F22B70C455E3}" destId="{A182D74E-8DC3-4B8F-AE36-8A8AD8C68E0A}" srcOrd="11" destOrd="0" presId="urn:microsoft.com/office/officeart/2005/8/layout/radial1"/>
    <dgm:cxn modelId="{7153D64A-34D6-4C08-8BD4-0E7BF0B8B137}" type="presParOf" srcId="{A182D74E-8DC3-4B8F-AE36-8A8AD8C68E0A}" destId="{0C3B891A-15DC-4442-9FAD-CEB905215794}" srcOrd="0" destOrd="0" presId="urn:microsoft.com/office/officeart/2005/8/layout/radial1"/>
    <dgm:cxn modelId="{2BD31FBD-2E96-4BC6-9F06-3A0D01505A66}" type="presParOf" srcId="{723DA9C2-78D1-45EF-86F3-F22B70C455E3}" destId="{26C25E4D-9B7F-4A9D-BAF5-847045B183AF}" srcOrd="12" destOrd="0" presId="urn:microsoft.com/office/officeart/2005/8/layout/radial1"/>
    <dgm:cxn modelId="{F98CA9EB-24DC-48CB-A5C4-C0C9C2A07D72}" type="presParOf" srcId="{723DA9C2-78D1-45EF-86F3-F22B70C455E3}" destId="{C322A324-08E5-4934-A7F8-38109B11C8C6}" srcOrd="13" destOrd="0" presId="urn:microsoft.com/office/officeart/2005/8/layout/radial1"/>
    <dgm:cxn modelId="{A0B7078A-996A-497B-A6A2-F4E4AE8B2696}" type="presParOf" srcId="{C322A324-08E5-4934-A7F8-38109B11C8C6}" destId="{CA128CFD-438D-4215-BF45-B51F5C17C7E3}" srcOrd="0" destOrd="0" presId="urn:microsoft.com/office/officeart/2005/8/layout/radial1"/>
    <dgm:cxn modelId="{3DB4D506-FA55-436D-8015-14DF17BDF0E1}" type="presParOf" srcId="{723DA9C2-78D1-45EF-86F3-F22B70C455E3}" destId="{42D15373-B201-42F8-86F6-0B51A2126B23}" srcOrd="14" destOrd="0" presId="urn:microsoft.com/office/officeart/2005/8/layout/radial1"/>
    <dgm:cxn modelId="{A05B6B16-861D-4781-AD98-D90A0A31D198}" type="presParOf" srcId="{723DA9C2-78D1-45EF-86F3-F22B70C455E3}" destId="{B925EA95-DEF3-492E-A6F8-EC69315000AB}" srcOrd="15" destOrd="0" presId="urn:microsoft.com/office/officeart/2005/8/layout/radial1"/>
    <dgm:cxn modelId="{D1FD6F36-D1C9-463C-9681-8E6BBD82AA0C}" type="presParOf" srcId="{B925EA95-DEF3-492E-A6F8-EC69315000AB}" destId="{976E23CA-B6C9-46B6-B3B5-C6D294370B41}" srcOrd="0" destOrd="0" presId="urn:microsoft.com/office/officeart/2005/8/layout/radial1"/>
    <dgm:cxn modelId="{79AE4133-26E2-4261-8156-3A7F54A9E19F}" type="presParOf" srcId="{723DA9C2-78D1-45EF-86F3-F22B70C455E3}" destId="{A1C28850-EDE8-4C28-BF0A-C2543555B2B0}" srcOrd="16" destOrd="0" presId="urn:microsoft.com/office/officeart/2005/8/layout/radial1"/>
    <dgm:cxn modelId="{341B2F91-80FB-405E-8A10-842F33FDAF1E}" type="presParOf" srcId="{723DA9C2-78D1-45EF-86F3-F22B70C455E3}" destId="{F58CD454-5C01-4CDA-AB0B-C0C0D73D2D3C}" srcOrd="17" destOrd="0" presId="urn:microsoft.com/office/officeart/2005/8/layout/radial1"/>
    <dgm:cxn modelId="{247128C5-DCAA-4B3F-8BAE-51C7004D8F3C}" type="presParOf" srcId="{F58CD454-5C01-4CDA-AB0B-C0C0D73D2D3C}" destId="{BCAB3D19-69E8-4614-B065-F9EA5EA3201E}" srcOrd="0" destOrd="0" presId="urn:microsoft.com/office/officeart/2005/8/layout/radial1"/>
    <dgm:cxn modelId="{8157167D-8BAE-4B9A-A4A0-9B28B6C8AF75}" type="presParOf" srcId="{723DA9C2-78D1-45EF-86F3-F22B70C455E3}" destId="{5D184556-8385-4256-AF71-40D761288B87}" srcOrd="18" destOrd="0" presId="urn:microsoft.com/office/officeart/2005/8/layout/radial1"/>
    <dgm:cxn modelId="{AA8C7F60-F03E-4EF4-84A3-ADB876DC3016}" type="presParOf" srcId="{723DA9C2-78D1-45EF-86F3-F22B70C455E3}" destId="{AB82F30E-5AA6-496B-9FD5-531DA2B4628D}" srcOrd="19" destOrd="0" presId="urn:microsoft.com/office/officeart/2005/8/layout/radial1"/>
    <dgm:cxn modelId="{7F8AED1A-1031-4288-8B80-920EE5E1908F}" type="presParOf" srcId="{AB82F30E-5AA6-496B-9FD5-531DA2B4628D}" destId="{398C68FD-1761-4464-8B71-3D3837AB6C31}" srcOrd="0" destOrd="0" presId="urn:microsoft.com/office/officeart/2005/8/layout/radial1"/>
    <dgm:cxn modelId="{9F6EECF9-889B-488D-9CB4-3904698CF1E1}" type="presParOf" srcId="{723DA9C2-78D1-45EF-86F3-F22B70C455E3}" destId="{79410FAE-1474-444B-B06A-2A0141485928}" srcOrd="20" destOrd="0" presId="urn:microsoft.com/office/officeart/2005/8/layout/radial1"/>
    <dgm:cxn modelId="{1985C657-4CE2-44C9-AB38-FE4D2EA7BF47}" type="presParOf" srcId="{723DA9C2-78D1-45EF-86F3-F22B70C455E3}" destId="{F4A6A91E-8204-450D-AA47-18AD9CE9AEE0}" srcOrd="21" destOrd="0" presId="urn:microsoft.com/office/officeart/2005/8/layout/radial1"/>
    <dgm:cxn modelId="{EF36C41C-1E0C-4752-8DCF-EA764A487616}" type="presParOf" srcId="{F4A6A91E-8204-450D-AA47-18AD9CE9AEE0}" destId="{737BD30A-2856-441E-9DFD-13CC2EA57980}" srcOrd="0" destOrd="0" presId="urn:microsoft.com/office/officeart/2005/8/layout/radial1"/>
    <dgm:cxn modelId="{00A74EC3-1B58-42C7-B14D-A6E07DCA5074}" type="presParOf" srcId="{723DA9C2-78D1-45EF-86F3-F22B70C455E3}" destId="{83AF1C65-92D5-44FC-923A-3AF68EE1B9FB}" srcOrd="22" destOrd="0" presId="urn:microsoft.com/office/officeart/2005/8/layout/radial1"/>
    <dgm:cxn modelId="{A7A7E3C9-5EE3-4D0B-BEFC-25961AA81F3A}" type="presParOf" srcId="{723DA9C2-78D1-45EF-86F3-F22B70C455E3}" destId="{77BBB476-0E5F-4A03-AF3E-7A5FE02466C2}" srcOrd="23" destOrd="0" presId="urn:microsoft.com/office/officeart/2005/8/layout/radial1"/>
    <dgm:cxn modelId="{6952E838-621D-4408-86B0-ED20FD864E52}" type="presParOf" srcId="{77BBB476-0E5F-4A03-AF3E-7A5FE02466C2}" destId="{A4762936-D333-46E1-BC7E-E0254ED3000E}" srcOrd="0" destOrd="0" presId="urn:microsoft.com/office/officeart/2005/8/layout/radial1"/>
    <dgm:cxn modelId="{8F9ABCF8-C7EA-4997-9BDB-72C096F5C9C3}" type="presParOf" srcId="{723DA9C2-78D1-45EF-86F3-F22B70C455E3}" destId="{72709080-A852-4B6E-934A-B15C19FA1601}" srcOrd="24" destOrd="0" presId="urn:microsoft.com/office/officeart/2005/8/layout/radial1"/>
    <dgm:cxn modelId="{7FC2A82F-FBDC-47D6-9259-E7977D8B5627}" type="presParOf" srcId="{723DA9C2-78D1-45EF-86F3-F22B70C455E3}" destId="{1C46C93C-EFE4-485C-B442-4C60852BC9A7}" srcOrd="25" destOrd="0" presId="urn:microsoft.com/office/officeart/2005/8/layout/radial1"/>
    <dgm:cxn modelId="{B28D2C17-B19C-4624-974C-37A6D76A10C5}" type="presParOf" srcId="{1C46C93C-EFE4-485C-B442-4C60852BC9A7}" destId="{D77C66F7-FA11-4C6C-AA33-679EEF95635A}" srcOrd="0" destOrd="0" presId="urn:microsoft.com/office/officeart/2005/8/layout/radial1"/>
    <dgm:cxn modelId="{7FD67D36-536A-4E21-A14E-CA4D081A1FC5}" type="presParOf" srcId="{723DA9C2-78D1-45EF-86F3-F22B70C455E3}" destId="{20E5AC92-39C6-4656-AD4B-26DB95463ADE}" srcOrd="26" destOrd="0" presId="urn:microsoft.com/office/officeart/2005/8/layout/radial1"/>
    <dgm:cxn modelId="{6221C271-DAFB-40D6-B7FA-04AE08828094}" type="presParOf" srcId="{723DA9C2-78D1-45EF-86F3-F22B70C455E3}" destId="{047A8CCB-5CA1-4862-A811-522E99516FE4}" srcOrd="27" destOrd="0" presId="urn:microsoft.com/office/officeart/2005/8/layout/radial1"/>
    <dgm:cxn modelId="{21480C5B-C936-4A53-9AF9-4284E57E42B9}" type="presParOf" srcId="{047A8CCB-5CA1-4862-A811-522E99516FE4}" destId="{5E34B09F-F24E-4B80-9739-4E0DE772DC7B}" srcOrd="0" destOrd="0" presId="urn:microsoft.com/office/officeart/2005/8/layout/radial1"/>
    <dgm:cxn modelId="{5DFC7A04-2377-477C-A243-BF90ABFE9551}" type="presParOf" srcId="{723DA9C2-78D1-45EF-86F3-F22B70C455E3}" destId="{034F0B49-5B21-46C2-8820-4FE160C12D24}" srcOrd="28" destOrd="0" presId="urn:microsoft.com/office/officeart/2005/8/layout/radial1"/>
    <dgm:cxn modelId="{62160CFD-9CA4-4884-8CD2-884D54A534B2}" type="presParOf" srcId="{723DA9C2-78D1-45EF-86F3-F22B70C455E3}" destId="{72D3CAF4-1B7C-4DA8-8206-6F42C03BCC60}" srcOrd="29" destOrd="0" presId="urn:microsoft.com/office/officeart/2005/8/layout/radial1"/>
    <dgm:cxn modelId="{6CFC84AB-14FD-44B3-BCD5-21B9D8600D9A}" type="presParOf" srcId="{72D3CAF4-1B7C-4DA8-8206-6F42C03BCC60}" destId="{94CC5BD1-ACC1-4BED-AF62-92594F2BDBD4}" srcOrd="0" destOrd="0" presId="urn:microsoft.com/office/officeart/2005/8/layout/radial1"/>
    <dgm:cxn modelId="{698B4AC8-2A88-457B-9EFC-FF05930F179D}" type="presParOf" srcId="{723DA9C2-78D1-45EF-86F3-F22B70C455E3}" destId="{169A9788-3BE8-474A-93CA-2C2A262FEC98}" srcOrd="30" destOrd="0" presId="urn:microsoft.com/office/officeart/2005/8/layout/radial1"/>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C2CBB1B5-28AF-409E-9BE4-167732EA284E}"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2EE9D9-2049-460F-8176-8E3F3CE93B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574DC3DE-F8FA-41F6-A6D8-8000A9F0FF4F}">
      <dgm:prSet phldrT="[Metin]" custT="1"/>
      <dgm:spPr>
        <a:solidFill>
          <a:srgbClr val="FFC000"/>
        </a:solidFill>
      </dgm:spPr>
      <dgm:t>
        <a:bodyPr/>
        <a:lstStyle/>
        <a:p>
          <a:r>
            <a:rPr lang="tr-TR" sz="3200" dirty="0" smtClean="0">
              <a:latin typeface="Calibri" pitchFamily="34" charset="0"/>
            </a:rPr>
            <a:t>GÜVENSİZ İNTERNETİN NEDEN OLDUĞU DURUMLAR</a:t>
          </a:r>
          <a:endParaRPr lang="tr-TR" sz="3200" dirty="0">
            <a:latin typeface="Calibri" pitchFamily="34" charset="0"/>
          </a:endParaRPr>
        </a:p>
      </dgm:t>
    </dgm:pt>
    <dgm:pt modelId="{E5C4FE9E-41FA-47D2-990D-1E118420F345}" type="parTrans" cxnId="{4100A3E1-49B1-481C-BC20-2D8FE09250A3}">
      <dgm:prSet/>
      <dgm:spPr/>
      <dgm:t>
        <a:bodyPr/>
        <a:lstStyle/>
        <a:p>
          <a:endParaRPr lang="tr-TR">
            <a:latin typeface="Calibri" pitchFamily="34" charset="0"/>
          </a:endParaRPr>
        </a:p>
      </dgm:t>
    </dgm:pt>
    <dgm:pt modelId="{E21F7B91-A2CD-4099-A904-C7EF447D7DF0}" type="sibTrans" cxnId="{4100A3E1-49B1-481C-BC20-2D8FE09250A3}">
      <dgm:prSet/>
      <dgm:spPr/>
      <dgm:t>
        <a:bodyPr/>
        <a:lstStyle/>
        <a:p>
          <a:endParaRPr lang="tr-TR">
            <a:latin typeface="Calibri" pitchFamily="34" charset="0"/>
          </a:endParaRPr>
        </a:p>
      </dgm:t>
    </dgm:pt>
    <dgm:pt modelId="{FE75C9B4-70EF-4F33-A9E9-34FEC09D6208}">
      <dgm:prSet phldrT="[Metin]" custT="1"/>
      <dgm:spPr>
        <a:solidFill>
          <a:srgbClr val="FFC000"/>
        </a:solidFill>
      </dgm:spPr>
      <dgm:t>
        <a:bodyPr/>
        <a:lstStyle/>
        <a:p>
          <a:r>
            <a:rPr lang="tr-TR" sz="2800" dirty="0" smtClean="0">
              <a:latin typeface="Calibri" pitchFamily="34" charset="0"/>
            </a:rPr>
            <a:t>SİBER ZORBALIK</a:t>
          </a:r>
          <a:endParaRPr lang="tr-TR" sz="2800" dirty="0">
            <a:latin typeface="Calibri" pitchFamily="34" charset="0"/>
          </a:endParaRPr>
        </a:p>
      </dgm:t>
    </dgm:pt>
    <dgm:pt modelId="{77B684A5-A1CA-4615-88AA-0A0305492A72}" type="parTrans" cxnId="{4560E481-DE3E-4373-8ADF-9505EBA2FFBA}">
      <dgm:prSet/>
      <dgm:spPr/>
      <dgm:t>
        <a:bodyPr/>
        <a:lstStyle/>
        <a:p>
          <a:endParaRPr lang="tr-TR">
            <a:latin typeface="Calibri" pitchFamily="34" charset="0"/>
          </a:endParaRPr>
        </a:p>
      </dgm:t>
    </dgm:pt>
    <dgm:pt modelId="{1F19D610-BEC5-4D7B-B422-43B63A509F77}" type="sibTrans" cxnId="{4560E481-DE3E-4373-8ADF-9505EBA2FFBA}">
      <dgm:prSet/>
      <dgm:spPr/>
      <dgm:t>
        <a:bodyPr/>
        <a:lstStyle/>
        <a:p>
          <a:endParaRPr lang="tr-TR">
            <a:latin typeface="Calibri" pitchFamily="34" charset="0"/>
          </a:endParaRPr>
        </a:p>
      </dgm:t>
    </dgm:pt>
    <dgm:pt modelId="{312CFDAA-5FEA-4555-AE7F-A20928C646E6}">
      <dgm:prSet phldrT="[Metin]" custT="1"/>
      <dgm:spPr>
        <a:solidFill>
          <a:srgbClr val="FFC000"/>
        </a:solidFill>
      </dgm:spPr>
      <dgm:t>
        <a:bodyPr/>
        <a:lstStyle/>
        <a:p>
          <a:r>
            <a:rPr lang="tr-TR" sz="2800" dirty="0" smtClean="0">
              <a:latin typeface="Calibri" pitchFamily="34" charset="0"/>
            </a:rPr>
            <a:t>İSTİSMAR</a:t>
          </a:r>
          <a:endParaRPr lang="tr-TR" sz="2800" dirty="0">
            <a:latin typeface="Calibri" pitchFamily="34" charset="0"/>
          </a:endParaRPr>
        </a:p>
      </dgm:t>
    </dgm:pt>
    <dgm:pt modelId="{D0FC24AA-BE48-484B-912E-443A3527924D}" type="parTrans" cxnId="{6FA1EF5A-79BE-40D0-BF45-CA62FD78625B}">
      <dgm:prSet/>
      <dgm:spPr/>
      <dgm:t>
        <a:bodyPr/>
        <a:lstStyle/>
        <a:p>
          <a:endParaRPr lang="tr-TR">
            <a:latin typeface="Calibri" pitchFamily="34" charset="0"/>
          </a:endParaRPr>
        </a:p>
      </dgm:t>
    </dgm:pt>
    <dgm:pt modelId="{F9949042-42EA-4FD1-AF16-D6A0A4256CE1}" type="sibTrans" cxnId="{6FA1EF5A-79BE-40D0-BF45-CA62FD78625B}">
      <dgm:prSet/>
      <dgm:spPr/>
      <dgm:t>
        <a:bodyPr/>
        <a:lstStyle/>
        <a:p>
          <a:endParaRPr lang="tr-TR">
            <a:latin typeface="Calibri" pitchFamily="34" charset="0"/>
          </a:endParaRPr>
        </a:p>
      </dgm:t>
    </dgm:pt>
    <dgm:pt modelId="{B6A75988-5A4D-4CE4-BEFA-F4AE74FD8EBC}">
      <dgm:prSet phldrT="[Metin]" custT="1"/>
      <dgm:spPr>
        <a:solidFill>
          <a:srgbClr val="FFC000"/>
        </a:solidFill>
      </dgm:spPr>
      <dgm:t>
        <a:bodyPr/>
        <a:lstStyle/>
        <a:p>
          <a:r>
            <a:rPr lang="tr-TR" sz="2800" dirty="0" smtClean="0">
              <a:latin typeface="Calibri" pitchFamily="34" charset="0"/>
            </a:rPr>
            <a:t>BAĞIMLILIK</a:t>
          </a:r>
          <a:endParaRPr lang="tr-TR" sz="2800" dirty="0">
            <a:latin typeface="Calibri" pitchFamily="34" charset="0"/>
          </a:endParaRPr>
        </a:p>
      </dgm:t>
    </dgm:pt>
    <dgm:pt modelId="{79B089EE-4C1C-4256-8EA0-193F831456B5}" type="parTrans" cxnId="{DB4A6D7B-64C4-4024-A07C-8D2346038FB9}">
      <dgm:prSet/>
      <dgm:spPr/>
      <dgm:t>
        <a:bodyPr/>
        <a:lstStyle/>
        <a:p>
          <a:endParaRPr lang="tr-TR">
            <a:latin typeface="Calibri" pitchFamily="34" charset="0"/>
          </a:endParaRPr>
        </a:p>
      </dgm:t>
    </dgm:pt>
    <dgm:pt modelId="{F0072A12-7A46-452F-B90E-B91254419D12}" type="sibTrans" cxnId="{DB4A6D7B-64C4-4024-A07C-8D2346038FB9}">
      <dgm:prSet/>
      <dgm:spPr/>
      <dgm:t>
        <a:bodyPr/>
        <a:lstStyle/>
        <a:p>
          <a:endParaRPr lang="tr-TR">
            <a:latin typeface="Calibri" pitchFamily="34" charset="0"/>
          </a:endParaRPr>
        </a:p>
      </dgm:t>
    </dgm:pt>
    <dgm:pt modelId="{A378CD6F-ADFB-4526-874B-8AFC0592DC49}" type="pres">
      <dgm:prSet presAssocID="{642EE9D9-2049-460F-8176-8E3F3CE93BB7}" presName="hierChild1" presStyleCnt="0">
        <dgm:presLayoutVars>
          <dgm:orgChart val="1"/>
          <dgm:chPref val="1"/>
          <dgm:dir/>
          <dgm:animOne val="branch"/>
          <dgm:animLvl val="lvl"/>
          <dgm:resizeHandles/>
        </dgm:presLayoutVars>
      </dgm:prSet>
      <dgm:spPr/>
      <dgm:t>
        <a:bodyPr/>
        <a:lstStyle/>
        <a:p>
          <a:endParaRPr lang="tr-TR"/>
        </a:p>
      </dgm:t>
    </dgm:pt>
    <dgm:pt modelId="{CC2EDEDC-62E8-461C-B15C-F18C761250BB}" type="pres">
      <dgm:prSet presAssocID="{574DC3DE-F8FA-41F6-A6D8-8000A9F0FF4F}" presName="hierRoot1" presStyleCnt="0">
        <dgm:presLayoutVars>
          <dgm:hierBranch val="init"/>
        </dgm:presLayoutVars>
      </dgm:prSet>
      <dgm:spPr/>
    </dgm:pt>
    <dgm:pt modelId="{15897A3D-D528-41CE-B2E1-9E141245D121}" type="pres">
      <dgm:prSet presAssocID="{574DC3DE-F8FA-41F6-A6D8-8000A9F0FF4F}" presName="rootComposite1" presStyleCnt="0"/>
      <dgm:spPr/>
    </dgm:pt>
    <dgm:pt modelId="{8EC4EB32-1E51-401E-8594-A5741836A917}" type="pres">
      <dgm:prSet presAssocID="{574DC3DE-F8FA-41F6-A6D8-8000A9F0FF4F}" presName="rootText1" presStyleLbl="node0" presStyleIdx="0" presStyleCnt="1" custScaleX="209827" custScaleY="107508">
        <dgm:presLayoutVars>
          <dgm:chPref val="3"/>
        </dgm:presLayoutVars>
      </dgm:prSet>
      <dgm:spPr/>
      <dgm:t>
        <a:bodyPr/>
        <a:lstStyle/>
        <a:p>
          <a:endParaRPr lang="tr-TR"/>
        </a:p>
      </dgm:t>
    </dgm:pt>
    <dgm:pt modelId="{B86E9C8A-874E-467D-A99E-951A98CD3872}" type="pres">
      <dgm:prSet presAssocID="{574DC3DE-F8FA-41F6-A6D8-8000A9F0FF4F}" presName="rootConnector1" presStyleLbl="node1" presStyleIdx="0" presStyleCnt="0"/>
      <dgm:spPr/>
      <dgm:t>
        <a:bodyPr/>
        <a:lstStyle/>
        <a:p>
          <a:endParaRPr lang="tr-TR"/>
        </a:p>
      </dgm:t>
    </dgm:pt>
    <dgm:pt modelId="{2D87622E-5A80-4FD2-9500-EE91E6C43B18}" type="pres">
      <dgm:prSet presAssocID="{574DC3DE-F8FA-41F6-A6D8-8000A9F0FF4F}" presName="hierChild2" presStyleCnt="0"/>
      <dgm:spPr/>
    </dgm:pt>
    <dgm:pt modelId="{93F3FB73-DDED-4DFD-945B-16E82324C143}" type="pres">
      <dgm:prSet presAssocID="{77B684A5-A1CA-4615-88AA-0A0305492A72}" presName="Name37" presStyleLbl="parChTrans1D2" presStyleIdx="0" presStyleCnt="3"/>
      <dgm:spPr/>
      <dgm:t>
        <a:bodyPr/>
        <a:lstStyle/>
        <a:p>
          <a:endParaRPr lang="tr-TR"/>
        </a:p>
      </dgm:t>
    </dgm:pt>
    <dgm:pt modelId="{EFB22EA7-4BCE-4C64-9ED9-E7CD62181CD7}" type="pres">
      <dgm:prSet presAssocID="{FE75C9B4-70EF-4F33-A9E9-34FEC09D6208}" presName="hierRoot2" presStyleCnt="0">
        <dgm:presLayoutVars>
          <dgm:hierBranch val="init"/>
        </dgm:presLayoutVars>
      </dgm:prSet>
      <dgm:spPr/>
    </dgm:pt>
    <dgm:pt modelId="{12196D1F-C82B-4F67-8DD1-8D2BAC6E3DC8}" type="pres">
      <dgm:prSet presAssocID="{FE75C9B4-70EF-4F33-A9E9-34FEC09D6208}" presName="rootComposite" presStyleCnt="0"/>
      <dgm:spPr/>
    </dgm:pt>
    <dgm:pt modelId="{FB03FE39-4ED3-4F68-8FED-DF40B426DF49}" type="pres">
      <dgm:prSet presAssocID="{FE75C9B4-70EF-4F33-A9E9-34FEC09D6208}" presName="rootText" presStyleLbl="node2" presStyleIdx="0" presStyleCnt="3" custScaleX="100567" custScaleY="77777">
        <dgm:presLayoutVars>
          <dgm:chPref val="3"/>
        </dgm:presLayoutVars>
      </dgm:prSet>
      <dgm:spPr/>
      <dgm:t>
        <a:bodyPr/>
        <a:lstStyle/>
        <a:p>
          <a:endParaRPr lang="tr-TR"/>
        </a:p>
      </dgm:t>
    </dgm:pt>
    <dgm:pt modelId="{140CCDB2-E81F-4848-9D31-EA7F0449E58B}" type="pres">
      <dgm:prSet presAssocID="{FE75C9B4-70EF-4F33-A9E9-34FEC09D6208}" presName="rootConnector" presStyleLbl="node2" presStyleIdx="0" presStyleCnt="3"/>
      <dgm:spPr/>
      <dgm:t>
        <a:bodyPr/>
        <a:lstStyle/>
        <a:p>
          <a:endParaRPr lang="tr-TR"/>
        </a:p>
      </dgm:t>
    </dgm:pt>
    <dgm:pt modelId="{1B0A63A2-A9FD-49C2-A41B-C057F8466373}" type="pres">
      <dgm:prSet presAssocID="{FE75C9B4-70EF-4F33-A9E9-34FEC09D6208}" presName="hierChild4" presStyleCnt="0"/>
      <dgm:spPr/>
    </dgm:pt>
    <dgm:pt modelId="{5D99259E-6B18-45BB-9B15-A0F9A0BA8CB0}" type="pres">
      <dgm:prSet presAssocID="{FE75C9B4-70EF-4F33-A9E9-34FEC09D6208}" presName="hierChild5" presStyleCnt="0"/>
      <dgm:spPr/>
    </dgm:pt>
    <dgm:pt modelId="{D5FEDC72-8BA9-4E81-BBD7-55D4AC5227C7}" type="pres">
      <dgm:prSet presAssocID="{D0FC24AA-BE48-484B-912E-443A3527924D}" presName="Name37" presStyleLbl="parChTrans1D2" presStyleIdx="1" presStyleCnt="3"/>
      <dgm:spPr/>
      <dgm:t>
        <a:bodyPr/>
        <a:lstStyle/>
        <a:p>
          <a:endParaRPr lang="tr-TR"/>
        </a:p>
      </dgm:t>
    </dgm:pt>
    <dgm:pt modelId="{941EDDAC-8B0C-41B6-91FF-714595EEF4FA}" type="pres">
      <dgm:prSet presAssocID="{312CFDAA-5FEA-4555-AE7F-A20928C646E6}" presName="hierRoot2" presStyleCnt="0">
        <dgm:presLayoutVars>
          <dgm:hierBranch val="init"/>
        </dgm:presLayoutVars>
      </dgm:prSet>
      <dgm:spPr/>
    </dgm:pt>
    <dgm:pt modelId="{68FDC91B-67E5-4DED-B759-3DCB93529709}" type="pres">
      <dgm:prSet presAssocID="{312CFDAA-5FEA-4555-AE7F-A20928C646E6}" presName="rootComposite" presStyleCnt="0"/>
      <dgm:spPr/>
    </dgm:pt>
    <dgm:pt modelId="{0C97D06E-B4CA-4C75-8C7F-4FE884B1CE17}" type="pres">
      <dgm:prSet presAssocID="{312CFDAA-5FEA-4555-AE7F-A20928C646E6}" presName="rootText" presStyleLbl="node2" presStyleIdx="1" presStyleCnt="3" custScaleX="100351" custScaleY="77776">
        <dgm:presLayoutVars>
          <dgm:chPref val="3"/>
        </dgm:presLayoutVars>
      </dgm:prSet>
      <dgm:spPr/>
      <dgm:t>
        <a:bodyPr/>
        <a:lstStyle/>
        <a:p>
          <a:endParaRPr lang="tr-TR"/>
        </a:p>
      </dgm:t>
    </dgm:pt>
    <dgm:pt modelId="{53D614C3-CA88-4248-89A1-18ED96A0BA76}" type="pres">
      <dgm:prSet presAssocID="{312CFDAA-5FEA-4555-AE7F-A20928C646E6}" presName="rootConnector" presStyleLbl="node2" presStyleIdx="1" presStyleCnt="3"/>
      <dgm:spPr/>
      <dgm:t>
        <a:bodyPr/>
        <a:lstStyle/>
        <a:p>
          <a:endParaRPr lang="tr-TR"/>
        </a:p>
      </dgm:t>
    </dgm:pt>
    <dgm:pt modelId="{74727211-6E73-43F2-993A-6B66CBE3E7AE}" type="pres">
      <dgm:prSet presAssocID="{312CFDAA-5FEA-4555-AE7F-A20928C646E6}" presName="hierChild4" presStyleCnt="0"/>
      <dgm:spPr/>
    </dgm:pt>
    <dgm:pt modelId="{C132D68E-AC01-4328-B6E6-9C34B4208971}" type="pres">
      <dgm:prSet presAssocID="{312CFDAA-5FEA-4555-AE7F-A20928C646E6}" presName="hierChild5" presStyleCnt="0"/>
      <dgm:spPr/>
    </dgm:pt>
    <dgm:pt modelId="{071ABBA3-235E-4FB1-9BBE-CFA00AEF86B1}" type="pres">
      <dgm:prSet presAssocID="{79B089EE-4C1C-4256-8EA0-193F831456B5}" presName="Name37" presStyleLbl="parChTrans1D2" presStyleIdx="2" presStyleCnt="3"/>
      <dgm:spPr/>
      <dgm:t>
        <a:bodyPr/>
        <a:lstStyle/>
        <a:p>
          <a:endParaRPr lang="tr-TR"/>
        </a:p>
      </dgm:t>
    </dgm:pt>
    <dgm:pt modelId="{262D5091-4B8B-4A10-AC69-84411E93361D}" type="pres">
      <dgm:prSet presAssocID="{B6A75988-5A4D-4CE4-BEFA-F4AE74FD8EBC}" presName="hierRoot2" presStyleCnt="0">
        <dgm:presLayoutVars>
          <dgm:hierBranch val="init"/>
        </dgm:presLayoutVars>
      </dgm:prSet>
      <dgm:spPr/>
    </dgm:pt>
    <dgm:pt modelId="{E14F20E9-C093-422E-904F-C769D0C459ED}" type="pres">
      <dgm:prSet presAssocID="{B6A75988-5A4D-4CE4-BEFA-F4AE74FD8EBC}" presName="rootComposite" presStyleCnt="0"/>
      <dgm:spPr/>
    </dgm:pt>
    <dgm:pt modelId="{127B02D7-FD7B-4F44-A281-505334854135}" type="pres">
      <dgm:prSet presAssocID="{B6A75988-5A4D-4CE4-BEFA-F4AE74FD8EBC}" presName="rootText" presStyleLbl="node2" presStyleIdx="2" presStyleCnt="3" custScaleX="98289" custScaleY="77333">
        <dgm:presLayoutVars>
          <dgm:chPref val="3"/>
        </dgm:presLayoutVars>
      </dgm:prSet>
      <dgm:spPr/>
      <dgm:t>
        <a:bodyPr/>
        <a:lstStyle/>
        <a:p>
          <a:endParaRPr lang="tr-TR"/>
        </a:p>
      </dgm:t>
    </dgm:pt>
    <dgm:pt modelId="{C4B924C6-01DB-4A33-B7D8-574D54F5E419}" type="pres">
      <dgm:prSet presAssocID="{B6A75988-5A4D-4CE4-BEFA-F4AE74FD8EBC}" presName="rootConnector" presStyleLbl="node2" presStyleIdx="2" presStyleCnt="3"/>
      <dgm:spPr/>
      <dgm:t>
        <a:bodyPr/>
        <a:lstStyle/>
        <a:p>
          <a:endParaRPr lang="tr-TR"/>
        </a:p>
      </dgm:t>
    </dgm:pt>
    <dgm:pt modelId="{CFD9676E-76D3-4F61-9F62-E958D2B8CD24}" type="pres">
      <dgm:prSet presAssocID="{B6A75988-5A4D-4CE4-BEFA-F4AE74FD8EBC}" presName="hierChild4" presStyleCnt="0"/>
      <dgm:spPr/>
    </dgm:pt>
    <dgm:pt modelId="{33302287-E38D-407C-BB61-4FEFB2603644}" type="pres">
      <dgm:prSet presAssocID="{B6A75988-5A4D-4CE4-BEFA-F4AE74FD8EBC}" presName="hierChild5" presStyleCnt="0"/>
      <dgm:spPr/>
    </dgm:pt>
    <dgm:pt modelId="{757A2992-CBCB-41E9-AD88-4FF4E8936BC7}" type="pres">
      <dgm:prSet presAssocID="{574DC3DE-F8FA-41F6-A6D8-8000A9F0FF4F}" presName="hierChild3" presStyleCnt="0"/>
      <dgm:spPr/>
    </dgm:pt>
  </dgm:ptLst>
  <dgm:cxnLst>
    <dgm:cxn modelId="{42E020D4-F132-438A-AA31-F2B1A4FC9D48}" type="presOf" srcId="{574DC3DE-F8FA-41F6-A6D8-8000A9F0FF4F}" destId="{8EC4EB32-1E51-401E-8594-A5741836A917}" srcOrd="0" destOrd="0" presId="urn:microsoft.com/office/officeart/2005/8/layout/orgChart1"/>
    <dgm:cxn modelId="{3C63710A-26D9-41CC-9E75-6A7E2810115D}" type="presOf" srcId="{77B684A5-A1CA-4615-88AA-0A0305492A72}" destId="{93F3FB73-DDED-4DFD-945B-16E82324C143}" srcOrd="0" destOrd="0" presId="urn:microsoft.com/office/officeart/2005/8/layout/orgChart1"/>
    <dgm:cxn modelId="{0F8A7D53-74B9-42E2-81A7-96F05A8727E2}" type="presOf" srcId="{B6A75988-5A4D-4CE4-BEFA-F4AE74FD8EBC}" destId="{127B02D7-FD7B-4F44-A281-505334854135}" srcOrd="0" destOrd="0" presId="urn:microsoft.com/office/officeart/2005/8/layout/orgChart1"/>
    <dgm:cxn modelId="{6FA1EF5A-79BE-40D0-BF45-CA62FD78625B}" srcId="{574DC3DE-F8FA-41F6-A6D8-8000A9F0FF4F}" destId="{312CFDAA-5FEA-4555-AE7F-A20928C646E6}" srcOrd="1" destOrd="0" parTransId="{D0FC24AA-BE48-484B-912E-443A3527924D}" sibTransId="{F9949042-42EA-4FD1-AF16-D6A0A4256CE1}"/>
    <dgm:cxn modelId="{DEF0CC79-A1B1-4164-844F-C3894656F48D}" type="presOf" srcId="{79B089EE-4C1C-4256-8EA0-193F831456B5}" destId="{071ABBA3-235E-4FB1-9BBE-CFA00AEF86B1}" srcOrd="0" destOrd="0" presId="urn:microsoft.com/office/officeart/2005/8/layout/orgChart1"/>
    <dgm:cxn modelId="{8D084C15-304D-484E-905E-98A614040211}" type="presOf" srcId="{312CFDAA-5FEA-4555-AE7F-A20928C646E6}" destId="{0C97D06E-B4CA-4C75-8C7F-4FE884B1CE17}" srcOrd="0" destOrd="0" presId="urn:microsoft.com/office/officeart/2005/8/layout/orgChart1"/>
    <dgm:cxn modelId="{D7CF7114-3B94-45BF-AE6A-2FE21A9B0CA8}" type="presOf" srcId="{574DC3DE-F8FA-41F6-A6D8-8000A9F0FF4F}" destId="{B86E9C8A-874E-467D-A99E-951A98CD3872}" srcOrd="1" destOrd="0" presId="urn:microsoft.com/office/officeart/2005/8/layout/orgChart1"/>
    <dgm:cxn modelId="{95AEEF87-9FBC-4355-9F88-4BB74C876D89}" type="presOf" srcId="{312CFDAA-5FEA-4555-AE7F-A20928C646E6}" destId="{53D614C3-CA88-4248-89A1-18ED96A0BA76}" srcOrd="1" destOrd="0" presId="urn:microsoft.com/office/officeart/2005/8/layout/orgChart1"/>
    <dgm:cxn modelId="{4560E481-DE3E-4373-8ADF-9505EBA2FFBA}" srcId="{574DC3DE-F8FA-41F6-A6D8-8000A9F0FF4F}" destId="{FE75C9B4-70EF-4F33-A9E9-34FEC09D6208}" srcOrd="0" destOrd="0" parTransId="{77B684A5-A1CA-4615-88AA-0A0305492A72}" sibTransId="{1F19D610-BEC5-4D7B-B422-43B63A509F77}"/>
    <dgm:cxn modelId="{6797C09B-13C1-4BFD-8158-AAA1431C2FA3}" type="presOf" srcId="{642EE9D9-2049-460F-8176-8E3F3CE93BB7}" destId="{A378CD6F-ADFB-4526-874B-8AFC0592DC49}" srcOrd="0" destOrd="0" presId="urn:microsoft.com/office/officeart/2005/8/layout/orgChart1"/>
    <dgm:cxn modelId="{4100A3E1-49B1-481C-BC20-2D8FE09250A3}" srcId="{642EE9D9-2049-460F-8176-8E3F3CE93BB7}" destId="{574DC3DE-F8FA-41F6-A6D8-8000A9F0FF4F}" srcOrd="0" destOrd="0" parTransId="{E5C4FE9E-41FA-47D2-990D-1E118420F345}" sibTransId="{E21F7B91-A2CD-4099-A904-C7EF447D7DF0}"/>
    <dgm:cxn modelId="{4AFE17CF-EF80-4C28-BF45-7CFCD277190D}" type="presOf" srcId="{D0FC24AA-BE48-484B-912E-443A3527924D}" destId="{D5FEDC72-8BA9-4E81-BBD7-55D4AC5227C7}" srcOrd="0" destOrd="0" presId="urn:microsoft.com/office/officeart/2005/8/layout/orgChart1"/>
    <dgm:cxn modelId="{973EA4C6-A2EC-4694-A177-C0C8BB83CD07}" type="presOf" srcId="{FE75C9B4-70EF-4F33-A9E9-34FEC09D6208}" destId="{140CCDB2-E81F-4848-9D31-EA7F0449E58B}" srcOrd="1" destOrd="0" presId="urn:microsoft.com/office/officeart/2005/8/layout/orgChart1"/>
    <dgm:cxn modelId="{E3127447-CB1B-4E09-809F-C63688072B1E}" type="presOf" srcId="{FE75C9B4-70EF-4F33-A9E9-34FEC09D6208}" destId="{FB03FE39-4ED3-4F68-8FED-DF40B426DF49}" srcOrd="0" destOrd="0" presId="urn:microsoft.com/office/officeart/2005/8/layout/orgChart1"/>
    <dgm:cxn modelId="{4110B47B-3A0B-4A59-80B4-4384DA6185A3}" type="presOf" srcId="{B6A75988-5A4D-4CE4-BEFA-F4AE74FD8EBC}" destId="{C4B924C6-01DB-4A33-B7D8-574D54F5E419}" srcOrd="1" destOrd="0" presId="urn:microsoft.com/office/officeart/2005/8/layout/orgChart1"/>
    <dgm:cxn modelId="{DB4A6D7B-64C4-4024-A07C-8D2346038FB9}" srcId="{574DC3DE-F8FA-41F6-A6D8-8000A9F0FF4F}" destId="{B6A75988-5A4D-4CE4-BEFA-F4AE74FD8EBC}" srcOrd="2" destOrd="0" parTransId="{79B089EE-4C1C-4256-8EA0-193F831456B5}" sibTransId="{F0072A12-7A46-452F-B90E-B91254419D12}"/>
    <dgm:cxn modelId="{C89D3CFA-9A9C-4A7A-B9D1-A7CC70CE30B7}" type="presParOf" srcId="{A378CD6F-ADFB-4526-874B-8AFC0592DC49}" destId="{CC2EDEDC-62E8-461C-B15C-F18C761250BB}" srcOrd="0" destOrd="0" presId="urn:microsoft.com/office/officeart/2005/8/layout/orgChart1"/>
    <dgm:cxn modelId="{0BF3A212-2683-4CA8-9632-51C833A198FD}" type="presParOf" srcId="{CC2EDEDC-62E8-461C-B15C-F18C761250BB}" destId="{15897A3D-D528-41CE-B2E1-9E141245D121}" srcOrd="0" destOrd="0" presId="urn:microsoft.com/office/officeart/2005/8/layout/orgChart1"/>
    <dgm:cxn modelId="{A7BB00B7-E96F-4DF2-BDB7-701937FFC368}" type="presParOf" srcId="{15897A3D-D528-41CE-B2E1-9E141245D121}" destId="{8EC4EB32-1E51-401E-8594-A5741836A917}" srcOrd="0" destOrd="0" presId="urn:microsoft.com/office/officeart/2005/8/layout/orgChart1"/>
    <dgm:cxn modelId="{9F208B28-B298-4A8B-9665-C65BE0F6D99E}" type="presParOf" srcId="{15897A3D-D528-41CE-B2E1-9E141245D121}" destId="{B86E9C8A-874E-467D-A99E-951A98CD3872}" srcOrd="1" destOrd="0" presId="urn:microsoft.com/office/officeart/2005/8/layout/orgChart1"/>
    <dgm:cxn modelId="{183F6A1C-29EA-4B1E-B78C-8321B5628A29}" type="presParOf" srcId="{CC2EDEDC-62E8-461C-B15C-F18C761250BB}" destId="{2D87622E-5A80-4FD2-9500-EE91E6C43B18}" srcOrd="1" destOrd="0" presId="urn:microsoft.com/office/officeart/2005/8/layout/orgChart1"/>
    <dgm:cxn modelId="{E58973D6-7CC2-4AE7-83F5-13400340F798}" type="presParOf" srcId="{2D87622E-5A80-4FD2-9500-EE91E6C43B18}" destId="{93F3FB73-DDED-4DFD-945B-16E82324C143}" srcOrd="0" destOrd="0" presId="urn:microsoft.com/office/officeart/2005/8/layout/orgChart1"/>
    <dgm:cxn modelId="{EE358DBB-E5C2-4210-A171-CA796DB6D156}" type="presParOf" srcId="{2D87622E-5A80-4FD2-9500-EE91E6C43B18}" destId="{EFB22EA7-4BCE-4C64-9ED9-E7CD62181CD7}" srcOrd="1" destOrd="0" presId="urn:microsoft.com/office/officeart/2005/8/layout/orgChart1"/>
    <dgm:cxn modelId="{12FE0180-8B53-4D5D-AEA1-DF9F1C47FC65}" type="presParOf" srcId="{EFB22EA7-4BCE-4C64-9ED9-E7CD62181CD7}" destId="{12196D1F-C82B-4F67-8DD1-8D2BAC6E3DC8}" srcOrd="0" destOrd="0" presId="urn:microsoft.com/office/officeart/2005/8/layout/orgChart1"/>
    <dgm:cxn modelId="{BB85D58A-2186-4346-B8EA-4A7EDD09A715}" type="presParOf" srcId="{12196D1F-C82B-4F67-8DD1-8D2BAC6E3DC8}" destId="{FB03FE39-4ED3-4F68-8FED-DF40B426DF49}" srcOrd="0" destOrd="0" presId="urn:microsoft.com/office/officeart/2005/8/layout/orgChart1"/>
    <dgm:cxn modelId="{2B45125E-320B-46FB-B818-7E112B3C62B1}" type="presParOf" srcId="{12196D1F-C82B-4F67-8DD1-8D2BAC6E3DC8}" destId="{140CCDB2-E81F-4848-9D31-EA7F0449E58B}" srcOrd="1" destOrd="0" presId="urn:microsoft.com/office/officeart/2005/8/layout/orgChart1"/>
    <dgm:cxn modelId="{9D3894F6-41AF-45D9-A461-34F0CDC87019}" type="presParOf" srcId="{EFB22EA7-4BCE-4C64-9ED9-E7CD62181CD7}" destId="{1B0A63A2-A9FD-49C2-A41B-C057F8466373}" srcOrd="1" destOrd="0" presId="urn:microsoft.com/office/officeart/2005/8/layout/orgChart1"/>
    <dgm:cxn modelId="{F86AD661-E4B3-446D-B330-5F534A92ACBB}" type="presParOf" srcId="{EFB22EA7-4BCE-4C64-9ED9-E7CD62181CD7}" destId="{5D99259E-6B18-45BB-9B15-A0F9A0BA8CB0}" srcOrd="2" destOrd="0" presId="urn:microsoft.com/office/officeart/2005/8/layout/orgChart1"/>
    <dgm:cxn modelId="{9B0C73A5-3E11-424F-8231-21817D468B14}" type="presParOf" srcId="{2D87622E-5A80-4FD2-9500-EE91E6C43B18}" destId="{D5FEDC72-8BA9-4E81-BBD7-55D4AC5227C7}" srcOrd="2" destOrd="0" presId="urn:microsoft.com/office/officeart/2005/8/layout/orgChart1"/>
    <dgm:cxn modelId="{4255CF2F-C7E1-4A8B-8E72-B72FBADDCB41}" type="presParOf" srcId="{2D87622E-5A80-4FD2-9500-EE91E6C43B18}" destId="{941EDDAC-8B0C-41B6-91FF-714595EEF4FA}" srcOrd="3" destOrd="0" presId="urn:microsoft.com/office/officeart/2005/8/layout/orgChart1"/>
    <dgm:cxn modelId="{78B8488B-FD82-4700-B358-3099B9C41B54}" type="presParOf" srcId="{941EDDAC-8B0C-41B6-91FF-714595EEF4FA}" destId="{68FDC91B-67E5-4DED-B759-3DCB93529709}" srcOrd="0" destOrd="0" presId="urn:microsoft.com/office/officeart/2005/8/layout/orgChart1"/>
    <dgm:cxn modelId="{8FE038D4-6A2E-40C3-87AA-A6A6D2B3F3C0}" type="presParOf" srcId="{68FDC91B-67E5-4DED-B759-3DCB93529709}" destId="{0C97D06E-B4CA-4C75-8C7F-4FE884B1CE17}" srcOrd="0" destOrd="0" presId="urn:microsoft.com/office/officeart/2005/8/layout/orgChart1"/>
    <dgm:cxn modelId="{0F7F4200-C2B1-4945-8A9B-D81688CD2C9A}" type="presParOf" srcId="{68FDC91B-67E5-4DED-B759-3DCB93529709}" destId="{53D614C3-CA88-4248-89A1-18ED96A0BA76}" srcOrd="1" destOrd="0" presId="urn:microsoft.com/office/officeart/2005/8/layout/orgChart1"/>
    <dgm:cxn modelId="{D3E3BCF3-22AF-4E35-9D48-F935CB8EB884}" type="presParOf" srcId="{941EDDAC-8B0C-41B6-91FF-714595EEF4FA}" destId="{74727211-6E73-43F2-993A-6B66CBE3E7AE}" srcOrd="1" destOrd="0" presId="urn:microsoft.com/office/officeart/2005/8/layout/orgChart1"/>
    <dgm:cxn modelId="{47B0C935-43E8-4404-BD0C-9F2CC10F3206}" type="presParOf" srcId="{941EDDAC-8B0C-41B6-91FF-714595EEF4FA}" destId="{C132D68E-AC01-4328-B6E6-9C34B4208971}" srcOrd="2" destOrd="0" presId="urn:microsoft.com/office/officeart/2005/8/layout/orgChart1"/>
    <dgm:cxn modelId="{407D2593-7793-45DC-851D-1895B8E15CBA}" type="presParOf" srcId="{2D87622E-5A80-4FD2-9500-EE91E6C43B18}" destId="{071ABBA3-235E-4FB1-9BBE-CFA00AEF86B1}" srcOrd="4" destOrd="0" presId="urn:microsoft.com/office/officeart/2005/8/layout/orgChart1"/>
    <dgm:cxn modelId="{F761777D-5D1A-4033-BE83-603939411836}" type="presParOf" srcId="{2D87622E-5A80-4FD2-9500-EE91E6C43B18}" destId="{262D5091-4B8B-4A10-AC69-84411E93361D}" srcOrd="5" destOrd="0" presId="urn:microsoft.com/office/officeart/2005/8/layout/orgChart1"/>
    <dgm:cxn modelId="{DBED454A-AA7C-4BB2-A8FC-09D654EB13C6}" type="presParOf" srcId="{262D5091-4B8B-4A10-AC69-84411E93361D}" destId="{E14F20E9-C093-422E-904F-C769D0C459ED}" srcOrd="0" destOrd="0" presId="urn:microsoft.com/office/officeart/2005/8/layout/orgChart1"/>
    <dgm:cxn modelId="{371EB7F4-693B-4940-8B69-A23B351EC2B9}" type="presParOf" srcId="{E14F20E9-C093-422E-904F-C769D0C459ED}" destId="{127B02D7-FD7B-4F44-A281-505334854135}" srcOrd="0" destOrd="0" presId="urn:microsoft.com/office/officeart/2005/8/layout/orgChart1"/>
    <dgm:cxn modelId="{9771F3C6-6276-4AB0-9004-1E36889657ED}" type="presParOf" srcId="{E14F20E9-C093-422E-904F-C769D0C459ED}" destId="{C4B924C6-01DB-4A33-B7D8-574D54F5E419}" srcOrd="1" destOrd="0" presId="urn:microsoft.com/office/officeart/2005/8/layout/orgChart1"/>
    <dgm:cxn modelId="{940A169C-5B52-4416-8526-31D4007E8CC0}" type="presParOf" srcId="{262D5091-4B8B-4A10-AC69-84411E93361D}" destId="{CFD9676E-76D3-4F61-9F62-E958D2B8CD24}" srcOrd="1" destOrd="0" presId="urn:microsoft.com/office/officeart/2005/8/layout/orgChart1"/>
    <dgm:cxn modelId="{FD4B29F3-2C27-4C59-925C-EC76CD858DCD}" type="presParOf" srcId="{262D5091-4B8B-4A10-AC69-84411E93361D}" destId="{33302287-E38D-407C-BB61-4FEFB2603644}" srcOrd="2" destOrd="0" presId="urn:microsoft.com/office/officeart/2005/8/layout/orgChart1"/>
    <dgm:cxn modelId="{F15BDF4A-F94D-4E3F-B412-36C489AF1012}" type="presParOf" srcId="{CC2EDEDC-62E8-461C-B15C-F18C761250BB}" destId="{757A2992-CBCB-41E9-AD88-4FF4E8936BC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42B60C-2C06-4023-BB04-7854F92254F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F7C62EE4-2E2E-453F-BAA0-0FB66EC9ABAA}">
      <dgm:prSet phldrT="[Metin]" custT="1"/>
      <dgm:spPr>
        <a:solidFill>
          <a:srgbClr val="FFC000"/>
        </a:solidFill>
      </dgm:spPr>
      <dgm:t>
        <a:bodyPr/>
        <a:lstStyle/>
        <a:p>
          <a:pPr algn="just"/>
          <a:r>
            <a:rPr lang="tr-TR" sz="1600" dirty="0" smtClean="0">
              <a:latin typeface="Calibri" pitchFamily="34" charset="0"/>
            </a:rPr>
            <a:t>İnternette veya sosyal medya hesaplarınızda kişisel bilgilerinizi paylaşmamaya özen gösterin</a:t>
          </a:r>
          <a:endParaRPr lang="tr-TR" sz="1600" dirty="0">
            <a:latin typeface="Calibri" pitchFamily="34" charset="0"/>
          </a:endParaRPr>
        </a:p>
      </dgm:t>
    </dgm:pt>
    <dgm:pt modelId="{7F7EB9D6-E120-494C-97E1-9CFCD1F05D74}" type="parTrans" cxnId="{ACF7C753-E481-4308-9711-E8E10A67EA5C}">
      <dgm:prSet/>
      <dgm:spPr/>
      <dgm:t>
        <a:bodyPr/>
        <a:lstStyle/>
        <a:p>
          <a:pPr algn="just"/>
          <a:endParaRPr lang="tr-TR" sz="1600">
            <a:latin typeface="Calibri" pitchFamily="34" charset="0"/>
          </a:endParaRPr>
        </a:p>
      </dgm:t>
    </dgm:pt>
    <dgm:pt modelId="{DB8869AA-3C04-4A88-94B2-88094E434EC0}" type="sibTrans" cxnId="{ACF7C753-E481-4308-9711-E8E10A67EA5C}">
      <dgm:prSet/>
      <dgm:spPr/>
      <dgm:t>
        <a:bodyPr/>
        <a:lstStyle/>
        <a:p>
          <a:pPr algn="just"/>
          <a:endParaRPr lang="tr-TR" sz="1600">
            <a:latin typeface="Calibri" pitchFamily="34" charset="0"/>
          </a:endParaRPr>
        </a:p>
      </dgm:t>
    </dgm:pt>
    <dgm:pt modelId="{53E5A441-9EF6-4652-8AE4-36ED3F1A8CAF}">
      <dgm:prSet phldrT="[Metin]" custT="1"/>
      <dgm:spPr>
        <a:solidFill>
          <a:srgbClr val="FFC000"/>
        </a:solidFill>
      </dgm:spPr>
      <dgm:t>
        <a:bodyPr/>
        <a:lstStyle/>
        <a:p>
          <a:pPr algn="just"/>
          <a:r>
            <a:rPr lang="tr-TR" sz="1600" dirty="0" smtClean="0">
              <a:latin typeface="Calibri" pitchFamily="34" charset="0"/>
            </a:rPr>
            <a:t>Kırıcı yorumları, mesajları ve fotoğrafları bildirebilir ve bunların kaldırılmasını isteyebilirsiniz.</a:t>
          </a:r>
          <a:endParaRPr lang="tr-TR" sz="1600" dirty="0">
            <a:latin typeface="Calibri" pitchFamily="34" charset="0"/>
          </a:endParaRPr>
        </a:p>
      </dgm:t>
    </dgm:pt>
    <dgm:pt modelId="{A1A5EBC1-F02D-4060-82E2-E000F1208103}" type="parTrans" cxnId="{26CF4559-806E-46A6-8E91-49968740F8F6}">
      <dgm:prSet/>
      <dgm:spPr/>
      <dgm:t>
        <a:bodyPr/>
        <a:lstStyle/>
        <a:p>
          <a:pPr algn="just"/>
          <a:endParaRPr lang="tr-TR" sz="1600">
            <a:latin typeface="Calibri" pitchFamily="34" charset="0"/>
          </a:endParaRPr>
        </a:p>
      </dgm:t>
    </dgm:pt>
    <dgm:pt modelId="{306DAD04-7DE5-4C60-A8E4-FCBB09EFE8C1}" type="sibTrans" cxnId="{26CF4559-806E-46A6-8E91-49968740F8F6}">
      <dgm:prSet/>
      <dgm:spPr/>
      <dgm:t>
        <a:bodyPr/>
        <a:lstStyle/>
        <a:p>
          <a:pPr algn="just"/>
          <a:endParaRPr lang="tr-TR" sz="1600">
            <a:latin typeface="Calibri" pitchFamily="34" charset="0"/>
          </a:endParaRPr>
        </a:p>
      </dgm:t>
    </dgm:pt>
    <dgm:pt modelId="{0E36D907-9219-41A2-AF25-B38BEFD38F29}">
      <dgm:prSet phldrT="[Metin]" custT="1"/>
      <dgm:spPr>
        <a:solidFill>
          <a:srgbClr val="FFC000"/>
        </a:solidFill>
      </dgm:spPr>
      <dgm:t>
        <a:bodyPr/>
        <a:lstStyle/>
        <a:p>
          <a:pPr algn="just"/>
          <a:r>
            <a:rPr lang="tr-TR" sz="1600" dirty="0" smtClean="0">
              <a:latin typeface="Calibri" pitchFamily="34" charset="0"/>
            </a:rPr>
            <a:t>Kullandığınız şifrelerin sadece sizin anlayabileceğiniz, tahmin edilmesi zor ve güçlü şifreler olabilmeleri için sayı, harf ve sembolleri birlikte kullanınız.</a:t>
          </a:r>
          <a:endParaRPr lang="tr-TR" sz="1600" dirty="0">
            <a:latin typeface="Calibri" pitchFamily="34" charset="0"/>
          </a:endParaRPr>
        </a:p>
      </dgm:t>
    </dgm:pt>
    <dgm:pt modelId="{46A63EBC-2D5B-40D9-A342-55370F6C73B5}" type="parTrans" cxnId="{B62EE26F-7972-4C5F-83B5-B23E2F186ADB}">
      <dgm:prSet/>
      <dgm:spPr/>
      <dgm:t>
        <a:bodyPr/>
        <a:lstStyle/>
        <a:p>
          <a:pPr algn="just"/>
          <a:endParaRPr lang="tr-TR" sz="1600">
            <a:latin typeface="Calibri" pitchFamily="34" charset="0"/>
          </a:endParaRPr>
        </a:p>
      </dgm:t>
    </dgm:pt>
    <dgm:pt modelId="{D219E271-33F3-4565-B5FB-DF58C0EC60D0}" type="sibTrans" cxnId="{B62EE26F-7972-4C5F-83B5-B23E2F186ADB}">
      <dgm:prSet/>
      <dgm:spPr/>
      <dgm:t>
        <a:bodyPr/>
        <a:lstStyle/>
        <a:p>
          <a:pPr algn="just"/>
          <a:endParaRPr lang="tr-TR" sz="1600">
            <a:latin typeface="Calibri" pitchFamily="34" charset="0"/>
          </a:endParaRPr>
        </a:p>
      </dgm:t>
    </dgm:pt>
    <dgm:pt modelId="{1EFBFFA8-DE94-4896-ABBF-E0C862C16479}">
      <dgm:prSet phldrT="[Metin]" custT="1"/>
      <dgm:spPr>
        <a:solidFill>
          <a:srgbClr val="FFC000"/>
        </a:solidFill>
      </dgm:spPr>
      <dgm:t>
        <a:bodyPr/>
        <a:lstStyle/>
        <a:p>
          <a:pPr algn="just"/>
          <a:r>
            <a:rPr lang="tr-TR" sz="1600" dirty="0" smtClean="0">
              <a:latin typeface="Calibri" pitchFamily="34" charset="0"/>
            </a:rPr>
            <a:t>Akıllı telefonlarınıza indirdiğiniz uygulamaları onaylamadan önce telefonunuzdaki hangi kişisel bilgilere ve uygulamalara erişim istediğini kontrol ediniz.</a:t>
          </a:r>
          <a:endParaRPr lang="tr-TR" sz="1600" dirty="0">
            <a:latin typeface="Calibri" pitchFamily="34" charset="0"/>
          </a:endParaRPr>
        </a:p>
      </dgm:t>
    </dgm:pt>
    <dgm:pt modelId="{F8F8F873-9F71-4444-A4DF-961148E0A8D8}" type="parTrans" cxnId="{82D45A28-6B9A-4AF8-B067-8D9BEBC047E7}">
      <dgm:prSet/>
      <dgm:spPr/>
      <dgm:t>
        <a:bodyPr/>
        <a:lstStyle/>
        <a:p>
          <a:pPr algn="just"/>
          <a:endParaRPr lang="tr-TR" sz="1600">
            <a:latin typeface="Calibri" pitchFamily="34" charset="0"/>
          </a:endParaRPr>
        </a:p>
      </dgm:t>
    </dgm:pt>
    <dgm:pt modelId="{60A238FD-7139-4B1B-A521-348B7DC077E1}" type="sibTrans" cxnId="{82D45A28-6B9A-4AF8-B067-8D9BEBC047E7}">
      <dgm:prSet/>
      <dgm:spPr/>
      <dgm:t>
        <a:bodyPr/>
        <a:lstStyle/>
        <a:p>
          <a:pPr algn="just"/>
          <a:endParaRPr lang="tr-TR" sz="1600">
            <a:latin typeface="Calibri" pitchFamily="34" charset="0"/>
          </a:endParaRPr>
        </a:p>
      </dgm:t>
    </dgm:pt>
    <dgm:pt modelId="{47D46DF6-DA0B-4532-8752-8C6730AE4482}">
      <dgm:prSet phldrT="[Metin]" custT="1"/>
      <dgm:spPr>
        <a:solidFill>
          <a:srgbClr val="FFC000"/>
        </a:solidFill>
      </dgm:spPr>
      <dgm:t>
        <a:bodyPr/>
        <a:lstStyle/>
        <a:p>
          <a:pPr algn="just"/>
          <a:r>
            <a:rPr lang="tr-TR" sz="1600" dirty="0" smtClean="0">
              <a:latin typeface="Calibri" pitchFamily="34" charset="0"/>
            </a:rPr>
            <a:t>Başka birinin hazırladığı içeriği paylaşmadan önce, bu içeriğin kaynağının ne olduğunu, kimin hazırladığını, nerede ve ne zaman hazırladığını araştırın. Paylaştığınız içerik gerçek olmayabilir.</a:t>
          </a:r>
          <a:endParaRPr lang="tr-TR" sz="1600" dirty="0">
            <a:latin typeface="Calibri" pitchFamily="34" charset="0"/>
          </a:endParaRPr>
        </a:p>
      </dgm:t>
    </dgm:pt>
    <dgm:pt modelId="{9687FAA4-12F5-4953-A2E4-0EA8986148A5}" type="parTrans" cxnId="{C8FE42AB-CB33-42F5-8007-0C9890729E02}">
      <dgm:prSet/>
      <dgm:spPr/>
      <dgm:t>
        <a:bodyPr/>
        <a:lstStyle/>
        <a:p>
          <a:pPr algn="just"/>
          <a:endParaRPr lang="tr-TR" sz="1600">
            <a:latin typeface="Calibri" pitchFamily="34" charset="0"/>
          </a:endParaRPr>
        </a:p>
      </dgm:t>
    </dgm:pt>
    <dgm:pt modelId="{B3E4BB9E-F045-4AE9-8A7D-A2C22234162F}" type="sibTrans" cxnId="{C8FE42AB-CB33-42F5-8007-0C9890729E02}">
      <dgm:prSet/>
      <dgm:spPr/>
      <dgm:t>
        <a:bodyPr/>
        <a:lstStyle/>
        <a:p>
          <a:pPr algn="just"/>
          <a:endParaRPr lang="tr-TR" sz="1600">
            <a:latin typeface="Calibri" pitchFamily="34" charset="0"/>
          </a:endParaRPr>
        </a:p>
      </dgm:t>
    </dgm:pt>
    <dgm:pt modelId="{FBCF9083-ADAD-4478-822F-6E83A84A6CAC}" type="pres">
      <dgm:prSet presAssocID="{2542B60C-2C06-4023-BB04-7854F92254F4}" presName="Name0" presStyleCnt="0">
        <dgm:presLayoutVars>
          <dgm:chMax val="7"/>
          <dgm:chPref val="7"/>
          <dgm:dir/>
        </dgm:presLayoutVars>
      </dgm:prSet>
      <dgm:spPr/>
      <dgm:t>
        <a:bodyPr/>
        <a:lstStyle/>
        <a:p>
          <a:endParaRPr lang="tr-TR"/>
        </a:p>
      </dgm:t>
    </dgm:pt>
    <dgm:pt modelId="{9B83D4DC-A809-472D-96FC-216C25DFFB65}" type="pres">
      <dgm:prSet presAssocID="{2542B60C-2C06-4023-BB04-7854F92254F4}" presName="Name1" presStyleCnt="0"/>
      <dgm:spPr/>
    </dgm:pt>
    <dgm:pt modelId="{F874ABCA-0DE5-407D-B8EE-DA0499F88327}" type="pres">
      <dgm:prSet presAssocID="{2542B60C-2C06-4023-BB04-7854F92254F4}" presName="cycle" presStyleCnt="0"/>
      <dgm:spPr/>
    </dgm:pt>
    <dgm:pt modelId="{DA7BB3CF-327A-4D4D-B95E-F157FEDE3D70}" type="pres">
      <dgm:prSet presAssocID="{2542B60C-2C06-4023-BB04-7854F92254F4}" presName="srcNode" presStyleLbl="node1" presStyleIdx="0" presStyleCnt="5"/>
      <dgm:spPr/>
    </dgm:pt>
    <dgm:pt modelId="{E5FDD96E-7017-4E5E-B9AD-25D733782874}" type="pres">
      <dgm:prSet presAssocID="{2542B60C-2C06-4023-BB04-7854F92254F4}" presName="conn" presStyleLbl="parChTrans1D2" presStyleIdx="0" presStyleCnt="1"/>
      <dgm:spPr/>
      <dgm:t>
        <a:bodyPr/>
        <a:lstStyle/>
        <a:p>
          <a:endParaRPr lang="tr-TR"/>
        </a:p>
      </dgm:t>
    </dgm:pt>
    <dgm:pt modelId="{B8117606-6332-4049-8596-F817447F2955}" type="pres">
      <dgm:prSet presAssocID="{2542B60C-2C06-4023-BB04-7854F92254F4}" presName="extraNode" presStyleLbl="node1" presStyleIdx="0" presStyleCnt="5"/>
      <dgm:spPr/>
    </dgm:pt>
    <dgm:pt modelId="{CA0A3E26-1F42-49C5-8443-628E576143A4}" type="pres">
      <dgm:prSet presAssocID="{2542B60C-2C06-4023-BB04-7854F92254F4}" presName="dstNode" presStyleLbl="node1" presStyleIdx="0" presStyleCnt="5"/>
      <dgm:spPr/>
    </dgm:pt>
    <dgm:pt modelId="{87600FDB-4395-4C6C-BCCB-77AD10BA495E}" type="pres">
      <dgm:prSet presAssocID="{F7C62EE4-2E2E-453F-BAA0-0FB66EC9ABAA}" presName="text_1" presStyleLbl="node1" presStyleIdx="0" presStyleCnt="5">
        <dgm:presLayoutVars>
          <dgm:bulletEnabled val="1"/>
        </dgm:presLayoutVars>
      </dgm:prSet>
      <dgm:spPr/>
      <dgm:t>
        <a:bodyPr/>
        <a:lstStyle/>
        <a:p>
          <a:endParaRPr lang="tr-TR"/>
        </a:p>
      </dgm:t>
    </dgm:pt>
    <dgm:pt modelId="{EDB8A478-1147-4CDE-A52D-AC8C7C07E3AA}" type="pres">
      <dgm:prSet presAssocID="{F7C62EE4-2E2E-453F-BAA0-0FB66EC9ABAA}" presName="accent_1" presStyleCnt="0"/>
      <dgm:spPr/>
    </dgm:pt>
    <dgm:pt modelId="{6D90D780-60DD-476A-BB2C-7224C5394B81}" type="pres">
      <dgm:prSet presAssocID="{F7C62EE4-2E2E-453F-BAA0-0FB66EC9ABAA}" presName="accentRepeatNode" presStyleLbl="solidFgAcc1" presStyleIdx="0" presStyleCnt="5"/>
      <dgm:spPr/>
      <dgm:t>
        <a:bodyPr/>
        <a:lstStyle/>
        <a:p>
          <a:endParaRPr lang="tr-TR"/>
        </a:p>
      </dgm:t>
    </dgm:pt>
    <dgm:pt modelId="{C94713F6-DB18-4F28-AFA0-7BF992BD56E1}" type="pres">
      <dgm:prSet presAssocID="{53E5A441-9EF6-4652-8AE4-36ED3F1A8CAF}" presName="text_2" presStyleLbl="node1" presStyleIdx="1" presStyleCnt="5">
        <dgm:presLayoutVars>
          <dgm:bulletEnabled val="1"/>
        </dgm:presLayoutVars>
      </dgm:prSet>
      <dgm:spPr/>
      <dgm:t>
        <a:bodyPr/>
        <a:lstStyle/>
        <a:p>
          <a:endParaRPr lang="tr-TR"/>
        </a:p>
      </dgm:t>
    </dgm:pt>
    <dgm:pt modelId="{2142BB87-5386-41B4-A73C-70F6E46ACB5E}" type="pres">
      <dgm:prSet presAssocID="{53E5A441-9EF6-4652-8AE4-36ED3F1A8CAF}" presName="accent_2" presStyleCnt="0"/>
      <dgm:spPr/>
    </dgm:pt>
    <dgm:pt modelId="{8765BFAE-BDD0-4E30-A321-0E8A713A5EAF}" type="pres">
      <dgm:prSet presAssocID="{53E5A441-9EF6-4652-8AE4-36ED3F1A8CAF}" presName="accentRepeatNode" presStyleLbl="solidFgAcc1" presStyleIdx="1" presStyleCnt="5"/>
      <dgm:spPr>
        <a:blipFill rotWithShape="0">
          <a:blip xmlns:r="http://schemas.openxmlformats.org/officeDocument/2006/relationships" r:embed="rId1"/>
          <a:stretch>
            <a:fillRect/>
          </a:stretch>
        </a:blipFill>
      </dgm:spPr>
    </dgm:pt>
    <dgm:pt modelId="{D29EB998-2D53-4E45-95F2-FFCB2AEE34C9}" type="pres">
      <dgm:prSet presAssocID="{0E36D907-9219-41A2-AF25-B38BEFD38F29}" presName="text_3" presStyleLbl="node1" presStyleIdx="2" presStyleCnt="5">
        <dgm:presLayoutVars>
          <dgm:bulletEnabled val="1"/>
        </dgm:presLayoutVars>
      </dgm:prSet>
      <dgm:spPr/>
      <dgm:t>
        <a:bodyPr/>
        <a:lstStyle/>
        <a:p>
          <a:endParaRPr lang="tr-TR"/>
        </a:p>
      </dgm:t>
    </dgm:pt>
    <dgm:pt modelId="{660212CC-1E5D-4033-B254-24AF9FE08BD4}" type="pres">
      <dgm:prSet presAssocID="{0E36D907-9219-41A2-AF25-B38BEFD38F29}" presName="accent_3" presStyleCnt="0"/>
      <dgm:spPr/>
    </dgm:pt>
    <dgm:pt modelId="{8445F70E-A63B-4513-9981-A5B1D542FE08}" type="pres">
      <dgm:prSet presAssocID="{0E36D907-9219-41A2-AF25-B38BEFD38F29}" presName="accentRepeatNode" presStyleLbl="solidFgAcc1" presStyleIdx="2" presStyleCnt="5"/>
      <dgm:spPr/>
    </dgm:pt>
    <dgm:pt modelId="{9162A301-6269-46A3-9537-E7CB9789D669}" type="pres">
      <dgm:prSet presAssocID="{1EFBFFA8-DE94-4896-ABBF-E0C862C16479}" presName="text_4" presStyleLbl="node1" presStyleIdx="3" presStyleCnt="5">
        <dgm:presLayoutVars>
          <dgm:bulletEnabled val="1"/>
        </dgm:presLayoutVars>
      </dgm:prSet>
      <dgm:spPr/>
      <dgm:t>
        <a:bodyPr/>
        <a:lstStyle/>
        <a:p>
          <a:endParaRPr lang="tr-TR"/>
        </a:p>
      </dgm:t>
    </dgm:pt>
    <dgm:pt modelId="{84042A3E-8C9A-45D8-AFD0-1CBEBDF599B5}" type="pres">
      <dgm:prSet presAssocID="{1EFBFFA8-DE94-4896-ABBF-E0C862C16479}" presName="accent_4" presStyleCnt="0"/>
      <dgm:spPr/>
    </dgm:pt>
    <dgm:pt modelId="{A161E8DB-F361-4AD7-83B9-90CAC1702642}" type="pres">
      <dgm:prSet presAssocID="{1EFBFFA8-DE94-4896-ABBF-E0C862C16479}" presName="accentRepeatNode" presStyleLbl="solidFgAcc1" presStyleIdx="3" presStyleCnt="5"/>
      <dgm:spPr/>
    </dgm:pt>
    <dgm:pt modelId="{D731AED0-F879-40A3-AD4E-8D021D7D9AA1}" type="pres">
      <dgm:prSet presAssocID="{47D46DF6-DA0B-4532-8752-8C6730AE4482}" presName="text_5" presStyleLbl="node1" presStyleIdx="4" presStyleCnt="5">
        <dgm:presLayoutVars>
          <dgm:bulletEnabled val="1"/>
        </dgm:presLayoutVars>
      </dgm:prSet>
      <dgm:spPr/>
      <dgm:t>
        <a:bodyPr/>
        <a:lstStyle/>
        <a:p>
          <a:endParaRPr lang="tr-TR"/>
        </a:p>
      </dgm:t>
    </dgm:pt>
    <dgm:pt modelId="{2DF48390-EA67-426A-87B7-40C3ABBD4640}" type="pres">
      <dgm:prSet presAssocID="{47D46DF6-DA0B-4532-8752-8C6730AE4482}" presName="accent_5" presStyleCnt="0"/>
      <dgm:spPr/>
    </dgm:pt>
    <dgm:pt modelId="{B027ABC3-1D59-4CC6-97CE-81CF1C7FA852}" type="pres">
      <dgm:prSet presAssocID="{47D46DF6-DA0B-4532-8752-8C6730AE4482}" presName="accentRepeatNode" presStyleLbl="solidFgAcc1" presStyleIdx="4" presStyleCnt="5"/>
      <dgm:spPr/>
    </dgm:pt>
  </dgm:ptLst>
  <dgm:cxnLst>
    <dgm:cxn modelId="{26CF4559-806E-46A6-8E91-49968740F8F6}" srcId="{2542B60C-2C06-4023-BB04-7854F92254F4}" destId="{53E5A441-9EF6-4652-8AE4-36ED3F1A8CAF}" srcOrd="1" destOrd="0" parTransId="{A1A5EBC1-F02D-4060-82E2-E000F1208103}" sibTransId="{306DAD04-7DE5-4C60-A8E4-FCBB09EFE8C1}"/>
    <dgm:cxn modelId="{3E449816-08EB-4208-A9B2-77FAF56B7105}" type="presOf" srcId="{0E36D907-9219-41A2-AF25-B38BEFD38F29}" destId="{D29EB998-2D53-4E45-95F2-FFCB2AEE34C9}" srcOrd="0" destOrd="0" presId="urn:microsoft.com/office/officeart/2008/layout/VerticalCurvedList"/>
    <dgm:cxn modelId="{82D45A28-6B9A-4AF8-B067-8D9BEBC047E7}" srcId="{2542B60C-2C06-4023-BB04-7854F92254F4}" destId="{1EFBFFA8-DE94-4896-ABBF-E0C862C16479}" srcOrd="3" destOrd="0" parTransId="{F8F8F873-9F71-4444-A4DF-961148E0A8D8}" sibTransId="{60A238FD-7139-4B1B-A521-348B7DC077E1}"/>
    <dgm:cxn modelId="{C8FE42AB-CB33-42F5-8007-0C9890729E02}" srcId="{2542B60C-2C06-4023-BB04-7854F92254F4}" destId="{47D46DF6-DA0B-4532-8752-8C6730AE4482}" srcOrd="4" destOrd="0" parTransId="{9687FAA4-12F5-4953-A2E4-0EA8986148A5}" sibTransId="{B3E4BB9E-F045-4AE9-8A7D-A2C22234162F}"/>
    <dgm:cxn modelId="{DE5C667A-23AB-4E35-88EF-F6872F58C74F}" type="presOf" srcId="{53E5A441-9EF6-4652-8AE4-36ED3F1A8CAF}" destId="{C94713F6-DB18-4F28-AFA0-7BF992BD56E1}" srcOrd="0" destOrd="0" presId="urn:microsoft.com/office/officeart/2008/layout/VerticalCurvedList"/>
    <dgm:cxn modelId="{04E2EBD8-0951-4A7A-8DCC-464540DC0844}" type="presOf" srcId="{DB8869AA-3C04-4A88-94B2-88094E434EC0}" destId="{E5FDD96E-7017-4E5E-B9AD-25D733782874}" srcOrd="0" destOrd="0" presId="urn:microsoft.com/office/officeart/2008/layout/VerticalCurvedList"/>
    <dgm:cxn modelId="{B62EE26F-7972-4C5F-83B5-B23E2F186ADB}" srcId="{2542B60C-2C06-4023-BB04-7854F92254F4}" destId="{0E36D907-9219-41A2-AF25-B38BEFD38F29}" srcOrd="2" destOrd="0" parTransId="{46A63EBC-2D5B-40D9-A342-55370F6C73B5}" sibTransId="{D219E271-33F3-4565-B5FB-DF58C0EC60D0}"/>
    <dgm:cxn modelId="{6F5F1997-7FC4-49FB-B2DA-8C1AD3F17285}" type="presOf" srcId="{2542B60C-2C06-4023-BB04-7854F92254F4}" destId="{FBCF9083-ADAD-4478-822F-6E83A84A6CAC}" srcOrd="0" destOrd="0" presId="urn:microsoft.com/office/officeart/2008/layout/VerticalCurvedList"/>
    <dgm:cxn modelId="{ED002BC7-BCAC-4D8F-8936-4E98C6775081}" type="presOf" srcId="{1EFBFFA8-DE94-4896-ABBF-E0C862C16479}" destId="{9162A301-6269-46A3-9537-E7CB9789D669}" srcOrd="0" destOrd="0" presId="urn:microsoft.com/office/officeart/2008/layout/VerticalCurvedList"/>
    <dgm:cxn modelId="{ACF7C753-E481-4308-9711-E8E10A67EA5C}" srcId="{2542B60C-2C06-4023-BB04-7854F92254F4}" destId="{F7C62EE4-2E2E-453F-BAA0-0FB66EC9ABAA}" srcOrd="0" destOrd="0" parTransId="{7F7EB9D6-E120-494C-97E1-9CFCD1F05D74}" sibTransId="{DB8869AA-3C04-4A88-94B2-88094E434EC0}"/>
    <dgm:cxn modelId="{BB040D4B-1587-46CF-AD6C-CFEE0FF4AEBE}" type="presOf" srcId="{47D46DF6-DA0B-4532-8752-8C6730AE4482}" destId="{D731AED0-F879-40A3-AD4E-8D021D7D9AA1}" srcOrd="0" destOrd="0" presId="urn:microsoft.com/office/officeart/2008/layout/VerticalCurvedList"/>
    <dgm:cxn modelId="{49A0F1CA-A882-41A4-93D6-1E63C63E5336}" type="presOf" srcId="{F7C62EE4-2E2E-453F-BAA0-0FB66EC9ABAA}" destId="{87600FDB-4395-4C6C-BCCB-77AD10BA495E}" srcOrd="0" destOrd="0" presId="urn:microsoft.com/office/officeart/2008/layout/VerticalCurvedList"/>
    <dgm:cxn modelId="{C2DB221D-88A4-43A2-8702-109ABA350B15}" type="presParOf" srcId="{FBCF9083-ADAD-4478-822F-6E83A84A6CAC}" destId="{9B83D4DC-A809-472D-96FC-216C25DFFB65}" srcOrd="0" destOrd="0" presId="urn:microsoft.com/office/officeart/2008/layout/VerticalCurvedList"/>
    <dgm:cxn modelId="{6157897A-8731-4346-8F8E-2EAA2D2C2825}" type="presParOf" srcId="{9B83D4DC-A809-472D-96FC-216C25DFFB65}" destId="{F874ABCA-0DE5-407D-B8EE-DA0499F88327}" srcOrd="0" destOrd="0" presId="urn:microsoft.com/office/officeart/2008/layout/VerticalCurvedList"/>
    <dgm:cxn modelId="{7864FFF6-B43A-4DEA-8D6A-12B5DACED8A9}" type="presParOf" srcId="{F874ABCA-0DE5-407D-B8EE-DA0499F88327}" destId="{DA7BB3CF-327A-4D4D-B95E-F157FEDE3D70}" srcOrd="0" destOrd="0" presId="urn:microsoft.com/office/officeart/2008/layout/VerticalCurvedList"/>
    <dgm:cxn modelId="{68E9AD77-16EA-45D3-84B7-53BB5EEDE01A}" type="presParOf" srcId="{F874ABCA-0DE5-407D-B8EE-DA0499F88327}" destId="{E5FDD96E-7017-4E5E-B9AD-25D733782874}" srcOrd="1" destOrd="0" presId="urn:microsoft.com/office/officeart/2008/layout/VerticalCurvedList"/>
    <dgm:cxn modelId="{3C4940AC-9FA2-4999-871A-8991890DFAFE}" type="presParOf" srcId="{F874ABCA-0DE5-407D-B8EE-DA0499F88327}" destId="{B8117606-6332-4049-8596-F817447F2955}" srcOrd="2" destOrd="0" presId="urn:microsoft.com/office/officeart/2008/layout/VerticalCurvedList"/>
    <dgm:cxn modelId="{369A841C-E75F-4B2C-AFC3-ABD9ACCF3EEF}" type="presParOf" srcId="{F874ABCA-0DE5-407D-B8EE-DA0499F88327}" destId="{CA0A3E26-1F42-49C5-8443-628E576143A4}" srcOrd="3" destOrd="0" presId="urn:microsoft.com/office/officeart/2008/layout/VerticalCurvedList"/>
    <dgm:cxn modelId="{E0B22E20-47E2-42F2-B0E0-AB8003132E65}" type="presParOf" srcId="{9B83D4DC-A809-472D-96FC-216C25DFFB65}" destId="{87600FDB-4395-4C6C-BCCB-77AD10BA495E}" srcOrd="1" destOrd="0" presId="urn:microsoft.com/office/officeart/2008/layout/VerticalCurvedList"/>
    <dgm:cxn modelId="{3CEC1402-674F-4BB7-BEED-27A2AF987C54}" type="presParOf" srcId="{9B83D4DC-A809-472D-96FC-216C25DFFB65}" destId="{EDB8A478-1147-4CDE-A52D-AC8C7C07E3AA}" srcOrd="2" destOrd="0" presId="urn:microsoft.com/office/officeart/2008/layout/VerticalCurvedList"/>
    <dgm:cxn modelId="{D19DEEF2-5A2B-45FF-AB7E-F4D949497325}" type="presParOf" srcId="{EDB8A478-1147-4CDE-A52D-AC8C7C07E3AA}" destId="{6D90D780-60DD-476A-BB2C-7224C5394B81}" srcOrd="0" destOrd="0" presId="urn:microsoft.com/office/officeart/2008/layout/VerticalCurvedList"/>
    <dgm:cxn modelId="{9AE8C3F9-6EE7-4224-89A5-CFC6B1DA6709}" type="presParOf" srcId="{9B83D4DC-A809-472D-96FC-216C25DFFB65}" destId="{C94713F6-DB18-4F28-AFA0-7BF992BD56E1}" srcOrd="3" destOrd="0" presId="urn:microsoft.com/office/officeart/2008/layout/VerticalCurvedList"/>
    <dgm:cxn modelId="{96E60179-2942-4187-ABA5-BDF641D0F87D}" type="presParOf" srcId="{9B83D4DC-A809-472D-96FC-216C25DFFB65}" destId="{2142BB87-5386-41B4-A73C-70F6E46ACB5E}" srcOrd="4" destOrd="0" presId="urn:microsoft.com/office/officeart/2008/layout/VerticalCurvedList"/>
    <dgm:cxn modelId="{942221DC-F06C-4B74-BB72-EC502749B4F1}" type="presParOf" srcId="{2142BB87-5386-41B4-A73C-70F6E46ACB5E}" destId="{8765BFAE-BDD0-4E30-A321-0E8A713A5EAF}" srcOrd="0" destOrd="0" presId="urn:microsoft.com/office/officeart/2008/layout/VerticalCurvedList"/>
    <dgm:cxn modelId="{ED06C49F-C6DD-45BF-94DC-075C1D431AB5}" type="presParOf" srcId="{9B83D4DC-A809-472D-96FC-216C25DFFB65}" destId="{D29EB998-2D53-4E45-95F2-FFCB2AEE34C9}" srcOrd="5" destOrd="0" presId="urn:microsoft.com/office/officeart/2008/layout/VerticalCurvedList"/>
    <dgm:cxn modelId="{C91E6A8F-4771-4835-AF81-EDD2439CD38A}" type="presParOf" srcId="{9B83D4DC-A809-472D-96FC-216C25DFFB65}" destId="{660212CC-1E5D-4033-B254-24AF9FE08BD4}" srcOrd="6" destOrd="0" presId="urn:microsoft.com/office/officeart/2008/layout/VerticalCurvedList"/>
    <dgm:cxn modelId="{C3055D3E-843F-41B7-93F2-72CDC6F40C18}" type="presParOf" srcId="{660212CC-1E5D-4033-B254-24AF9FE08BD4}" destId="{8445F70E-A63B-4513-9981-A5B1D542FE08}" srcOrd="0" destOrd="0" presId="urn:microsoft.com/office/officeart/2008/layout/VerticalCurvedList"/>
    <dgm:cxn modelId="{D58944D8-3206-48BA-8482-4959BA2D8DD8}" type="presParOf" srcId="{9B83D4DC-A809-472D-96FC-216C25DFFB65}" destId="{9162A301-6269-46A3-9537-E7CB9789D669}" srcOrd="7" destOrd="0" presId="urn:microsoft.com/office/officeart/2008/layout/VerticalCurvedList"/>
    <dgm:cxn modelId="{DA95AD94-716E-454D-BAA9-2AE211F13ADC}" type="presParOf" srcId="{9B83D4DC-A809-472D-96FC-216C25DFFB65}" destId="{84042A3E-8C9A-45D8-AFD0-1CBEBDF599B5}" srcOrd="8" destOrd="0" presId="urn:microsoft.com/office/officeart/2008/layout/VerticalCurvedList"/>
    <dgm:cxn modelId="{CC64A7C2-BC69-4C0B-AAE6-D70D1EBAAFF6}" type="presParOf" srcId="{84042A3E-8C9A-45D8-AFD0-1CBEBDF599B5}" destId="{A161E8DB-F361-4AD7-83B9-90CAC1702642}" srcOrd="0" destOrd="0" presId="urn:microsoft.com/office/officeart/2008/layout/VerticalCurvedList"/>
    <dgm:cxn modelId="{5FDD391B-D5F9-4C8F-8197-5409085C1273}" type="presParOf" srcId="{9B83D4DC-A809-472D-96FC-216C25DFFB65}" destId="{D731AED0-F879-40A3-AD4E-8D021D7D9AA1}" srcOrd="9" destOrd="0" presId="urn:microsoft.com/office/officeart/2008/layout/VerticalCurvedList"/>
    <dgm:cxn modelId="{B9863AE5-E9D3-4DC3-A2B3-028462EA4F5D}" type="presParOf" srcId="{9B83D4DC-A809-472D-96FC-216C25DFFB65}" destId="{2DF48390-EA67-426A-87B7-40C3ABBD4640}" srcOrd="10" destOrd="0" presId="urn:microsoft.com/office/officeart/2008/layout/VerticalCurvedList"/>
    <dgm:cxn modelId="{1E12DE1D-6990-43EA-A673-6936C7BF5A7A}" type="presParOf" srcId="{2DF48390-EA67-426A-87B7-40C3ABBD4640}" destId="{B027ABC3-1D59-4CC6-97CE-81CF1C7FA852}"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3AF8C1-92A0-4BF7-A800-EE21662E092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73748B9B-5A67-402F-B1F2-571E21471E16}">
      <dgm:prSet phldrT="[Metin]"/>
      <dgm:spPr>
        <a:solidFill>
          <a:srgbClr val="FFC000"/>
        </a:solidFill>
      </dgm:spPr>
      <dgm:t>
        <a:bodyPr/>
        <a:lstStyle/>
        <a:p>
          <a:r>
            <a:rPr lang="tr-TR" dirty="0" smtClean="0">
              <a:latin typeface="Calibri" pitchFamily="34" charset="0"/>
            </a:rPr>
            <a:t>DOĞRU BİLGİYE NASIL ULAŞIRIZ?</a:t>
          </a:r>
          <a:endParaRPr lang="tr-TR" dirty="0">
            <a:latin typeface="Calibri" pitchFamily="34" charset="0"/>
          </a:endParaRPr>
        </a:p>
      </dgm:t>
    </dgm:pt>
    <dgm:pt modelId="{8C1D300F-286A-41DF-A14A-318A8962494E}" type="parTrans" cxnId="{F70C697A-64D8-4724-8982-367DDA1DBE59}">
      <dgm:prSet/>
      <dgm:spPr/>
      <dgm:t>
        <a:bodyPr/>
        <a:lstStyle/>
        <a:p>
          <a:endParaRPr lang="tr-TR">
            <a:latin typeface="Calibri" pitchFamily="34" charset="0"/>
          </a:endParaRPr>
        </a:p>
      </dgm:t>
    </dgm:pt>
    <dgm:pt modelId="{B5028943-2AAC-4006-9D60-C520970D4CC7}" type="sibTrans" cxnId="{F70C697A-64D8-4724-8982-367DDA1DBE59}">
      <dgm:prSet/>
      <dgm:spPr/>
      <dgm:t>
        <a:bodyPr/>
        <a:lstStyle/>
        <a:p>
          <a:endParaRPr lang="tr-TR">
            <a:latin typeface="Calibri" pitchFamily="34" charset="0"/>
          </a:endParaRPr>
        </a:p>
      </dgm:t>
    </dgm:pt>
    <dgm:pt modelId="{6D351881-EC84-4E5A-8563-A68509DC0E2E}">
      <dgm:prSet phldrT="[Metin]" custT="1"/>
      <dgm:spPr>
        <a:solidFill>
          <a:srgbClr val="FFC000"/>
        </a:solidFill>
      </dgm:spPr>
      <dgm:t>
        <a:bodyPr/>
        <a:lstStyle/>
        <a:p>
          <a:r>
            <a:rPr lang="tr-TR" sz="1900" dirty="0" smtClean="0">
              <a:latin typeface="Calibri" pitchFamily="34" charset="0"/>
            </a:rPr>
            <a:t>Kaynağı Doğrula</a:t>
          </a:r>
          <a:endParaRPr lang="tr-TR" sz="1900" dirty="0">
            <a:latin typeface="Calibri" pitchFamily="34" charset="0"/>
          </a:endParaRPr>
        </a:p>
      </dgm:t>
    </dgm:pt>
    <dgm:pt modelId="{2486009B-51C0-432C-AA61-561FA3EF159B}" type="parTrans" cxnId="{B514DCBC-FA24-4C0B-9B20-F47DE48080BF}">
      <dgm:prSet/>
      <dgm:spPr/>
      <dgm:t>
        <a:bodyPr/>
        <a:lstStyle/>
        <a:p>
          <a:endParaRPr lang="tr-TR">
            <a:latin typeface="Calibri" pitchFamily="34" charset="0"/>
          </a:endParaRPr>
        </a:p>
      </dgm:t>
    </dgm:pt>
    <dgm:pt modelId="{8D6BB059-E263-4BDD-B96F-12158BA37C25}" type="sibTrans" cxnId="{B514DCBC-FA24-4C0B-9B20-F47DE48080BF}">
      <dgm:prSet/>
      <dgm:spPr/>
      <dgm:t>
        <a:bodyPr/>
        <a:lstStyle/>
        <a:p>
          <a:endParaRPr lang="tr-TR">
            <a:latin typeface="Calibri" pitchFamily="34" charset="0"/>
          </a:endParaRPr>
        </a:p>
      </dgm:t>
    </dgm:pt>
    <dgm:pt modelId="{F24A53E4-0521-4390-A8E7-8172983EBB37}">
      <dgm:prSet phldrT="[Metin]"/>
      <dgm:spPr>
        <a:solidFill>
          <a:srgbClr val="FFC000"/>
        </a:solidFill>
      </dgm:spPr>
      <dgm:t>
        <a:bodyPr/>
        <a:lstStyle/>
        <a:p>
          <a:r>
            <a:rPr lang="tr-TR" dirty="0" smtClean="0">
              <a:latin typeface="Calibri" pitchFamily="34" charset="0"/>
            </a:rPr>
            <a:t>Yazarı Araştır</a:t>
          </a:r>
          <a:endParaRPr lang="tr-TR" dirty="0">
            <a:latin typeface="Calibri" pitchFamily="34" charset="0"/>
          </a:endParaRPr>
        </a:p>
      </dgm:t>
    </dgm:pt>
    <dgm:pt modelId="{5BE83C69-4277-4A93-BCA9-F5EB4C2C5348}" type="parTrans" cxnId="{B0C732C0-DBB5-4BC9-BB96-7444B604614F}">
      <dgm:prSet/>
      <dgm:spPr/>
      <dgm:t>
        <a:bodyPr/>
        <a:lstStyle/>
        <a:p>
          <a:endParaRPr lang="tr-TR">
            <a:latin typeface="Calibri" pitchFamily="34" charset="0"/>
          </a:endParaRPr>
        </a:p>
      </dgm:t>
    </dgm:pt>
    <dgm:pt modelId="{A9EEEF38-E242-4C61-A55D-9F3B7E4CE924}" type="sibTrans" cxnId="{B0C732C0-DBB5-4BC9-BB96-7444B604614F}">
      <dgm:prSet/>
      <dgm:spPr/>
      <dgm:t>
        <a:bodyPr/>
        <a:lstStyle/>
        <a:p>
          <a:endParaRPr lang="tr-TR">
            <a:latin typeface="Calibri" pitchFamily="34" charset="0"/>
          </a:endParaRPr>
        </a:p>
      </dgm:t>
    </dgm:pt>
    <dgm:pt modelId="{AC08FDDB-AB2C-4711-9473-7C20655C129B}">
      <dgm:prSet phldrT="[Metin]"/>
      <dgm:spPr>
        <a:solidFill>
          <a:srgbClr val="FFC000"/>
        </a:solidFill>
      </dgm:spPr>
      <dgm:t>
        <a:bodyPr/>
        <a:lstStyle/>
        <a:p>
          <a:r>
            <a:rPr lang="tr-TR" dirty="0" smtClean="0">
              <a:latin typeface="Calibri" pitchFamily="34" charset="0"/>
            </a:rPr>
            <a:t>Güncelliği Kontrol Et</a:t>
          </a:r>
          <a:endParaRPr lang="tr-TR" dirty="0">
            <a:latin typeface="Calibri" pitchFamily="34" charset="0"/>
          </a:endParaRPr>
        </a:p>
      </dgm:t>
    </dgm:pt>
    <dgm:pt modelId="{9A15DD57-B56F-487A-BA8F-C94D1FEF1102}" type="parTrans" cxnId="{FF4B348C-BA5F-47C2-9A72-B43A74BB9AD6}">
      <dgm:prSet/>
      <dgm:spPr/>
      <dgm:t>
        <a:bodyPr/>
        <a:lstStyle/>
        <a:p>
          <a:endParaRPr lang="tr-TR">
            <a:latin typeface="Calibri" pitchFamily="34" charset="0"/>
          </a:endParaRPr>
        </a:p>
      </dgm:t>
    </dgm:pt>
    <dgm:pt modelId="{B57E90C2-8C1B-48C3-9190-12C39DAB8C67}" type="sibTrans" cxnId="{FF4B348C-BA5F-47C2-9A72-B43A74BB9AD6}">
      <dgm:prSet/>
      <dgm:spPr/>
      <dgm:t>
        <a:bodyPr/>
        <a:lstStyle/>
        <a:p>
          <a:endParaRPr lang="tr-TR">
            <a:latin typeface="Calibri" pitchFamily="34" charset="0"/>
          </a:endParaRPr>
        </a:p>
      </dgm:t>
    </dgm:pt>
    <dgm:pt modelId="{0B4C5142-B9A1-42F1-9EE1-E98D36B4267F}">
      <dgm:prSet phldrT="[Metin]"/>
      <dgm:spPr>
        <a:solidFill>
          <a:srgbClr val="FFC000"/>
        </a:solidFill>
      </dgm:spPr>
      <dgm:t>
        <a:bodyPr/>
        <a:lstStyle/>
        <a:p>
          <a:r>
            <a:rPr lang="tr-TR" dirty="0" smtClean="0">
              <a:latin typeface="Calibri" pitchFamily="34" charset="0"/>
            </a:rPr>
            <a:t>Yazının Tamamını Oku</a:t>
          </a:r>
          <a:endParaRPr lang="tr-TR" dirty="0">
            <a:latin typeface="Calibri" pitchFamily="34" charset="0"/>
          </a:endParaRPr>
        </a:p>
      </dgm:t>
    </dgm:pt>
    <dgm:pt modelId="{54B6952C-B5F4-4528-97AC-F749FF95FA2A}" type="parTrans" cxnId="{19913CA1-821E-47F3-9E5C-51E2FFCEFEF9}">
      <dgm:prSet/>
      <dgm:spPr/>
      <dgm:t>
        <a:bodyPr/>
        <a:lstStyle/>
        <a:p>
          <a:endParaRPr lang="tr-TR">
            <a:latin typeface="Calibri" pitchFamily="34" charset="0"/>
          </a:endParaRPr>
        </a:p>
      </dgm:t>
    </dgm:pt>
    <dgm:pt modelId="{59CD99F7-B90D-49F9-BAD8-0C586AD7B180}" type="sibTrans" cxnId="{19913CA1-821E-47F3-9E5C-51E2FFCEFEF9}">
      <dgm:prSet/>
      <dgm:spPr/>
      <dgm:t>
        <a:bodyPr/>
        <a:lstStyle/>
        <a:p>
          <a:endParaRPr lang="tr-TR">
            <a:latin typeface="Calibri" pitchFamily="34" charset="0"/>
          </a:endParaRPr>
        </a:p>
      </dgm:t>
    </dgm:pt>
    <dgm:pt modelId="{DEA3357E-CFB3-4CB9-9A27-33E41E2FBDA0}">
      <dgm:prSet phldrT="[Metin]"/>
      <dgm:spPr>
        <a:solidFill>
          <a:srgbClr val="FFC000"/>
        </a:solidFill>
      </dgm:spPr>
      <dgm:t>
        <a:bodyPr/>
        <a:lstStyle/>
        <a:p>
          <a:r>
            <a:rPr lang="tr-TR" dirty="0" smtClean="0">
              <a:latin typeface="Calibri" pitchFamily="34" charset="0"/>
            </a:rPr>
            <a:t>Özgün Mü?</a:t>
          </a:r>
          <a:endParaRPr lang="tr-TR" dirty="0">
            <a:latin typeface="Calibri" pitchFamily="34" charset="0"/>
          </a:endParaRPr>
        </a:p>
      </dgm:t>
    </dgm:pt>
    <dgm:pt modelId="{FC4A17E5-B385-4A99-9C84-71EC983A1CCC}" type="parTrans" cxnId="{89D2A035-6441-4DB6-9DC4-47F076726257}">
      <dgm:prSet/>
      <dgm:spPr/>
      <dgm:t>
        <a:bodyPr/>
        <a:lstStyle/>
        <a:p>
          <a:endParaRPr lang="tr-TR">
            <a:latin typeface="Calibri" pitchFamily="34" charset="0"/>
          </a:endParaRPr>
        </a:p>
      </dgm:t>
    </dgm:pt>
    <dgm:pt modelId="{0EDCB169-0396-438B-82D4-27B063EC3F1D}" type="sibTrans" cxnId="{89D2A035-6441-4DB6-9DC4-47F076726257}">
      <dgm:prSet/>
      <dgm:spPr/>
      <dgm:t>
        <a:bodyPr/>
        <a:lstStyle/>
        <a:p>
          <a:endParaRPr lang="tr-TR">
            <a:latin typeface="Calibri" pitchFamily="34" charset="0"/>
          </a:endParaRPr>
        </a:p>
      </dgm:t>
    </dgm:pt>
    <dgm:pt modelId="{C1E2301C-1CB2-4C18-9B62-29A9752252E7}">
      <dgm:prSet phldrT="[Metin]"/>
      <dgm:spPr>
        <a:solidFill>
          <a:srgbClr val="FFC000"/>
        </a:solidFill>
      </dgm:spPr>
      <dgm:t>
        <a:bodyPr/>
        <a:lstStyle/>
        <a:p>
          <a:pPr algn="ctr"/>
          <a:r>
            <a:rPr lang="tr-TR" dirty="0" smtClean="0">
              <a:latin typeface="Calibri" pitchFamily="34" charset="0"/>
            </a:rPr>
            <a:t>Şaka Olabilir Mi?</a:t>
          </a:r>
          <a:endParaRPr lang="tr-TR" dirty="0">
            <a:latin typeface="Calibri" pitchFamily="34" charset="0"/>
          </a:endParaRPr>
        </a:p>
      </dgm:t>
    </dgm:pt>
    <dgm:pt modelId="{A7B6A9CD-EBE6-42A0-8B90-6F8161C8A9A9}" type="parTrans" cxnId="{BAEC053E-EF33-4483-B406-AEC2B66D0B57}">
      <dgm:prSet/>
      <dgm:spPr/>
      <dgm:t>
        <a:bodyPr/>
        <a:lstStyle/>
        <a:p>
          <a:endParaRPr lang="tr-TR">
            <a:latin typeface="Calibri" pitchFamily="34" charset="0"/>
          </a:endParaRPr>
        </a:p>
      </dgm:t>
    </dgm:pt>
    <dgm:pt modelId="{1422370C-2088-47A3-9EF0-26114230F92B}" type="sibTrans" cxnId="{BAEC053E-EF33-4483-B406-AEC2B66D0B57}">
      <dgm:prSet/>
      <dgm:spPr/>
      <dgm:t>
        <a:bodyPr/>
        <a:lstStyle/>
        <a:p>
          <a:endParaRPr lang="tr-TR">
            <a:latin typeface="Calibri" pitchFamily="34" charset="0"/>
          </a:endParaRPr>
        </a:p>
      </dgm:t>
    </dgm:pt>
    <dgm:pt modelId="{DBA644B0-5CDA-457F-A18F-1E1E87470B2F}">
      <dgm:prSet phldrT="[Metin]" custT="1"/>
      <dgm:spPr>
        <a:solidFill>
          <a:srgbClr val="FFC000"/>
        </a:solidFill>
      </dgm:spPr>
      <dgm:t>
        <a:bodyPr/>
        <a:lstStyle/>
        <a:p>
          <a:r>
            <a:rPr lang="tr-TR" sz="1900" dirty="0" smtClean="0">
              <a:latin typeface="Calibri" pitchFamily="34" charset="0"/>
            </a:rPr>
            <a:t>Destekleyen Kaynaklar Var Mı?</a:t>
          </a:r>
          <a:endParaRPr lang="tr-TR" sz="1900" dirty="0">
            <a:latin typeface="Calibri" pitchFamily="34" charset="0"/>
          </a:endParaRPr>
        </a:p>
      </dgm:t>
    </dgm:pt>
    <dgm:pt modelId="{5ED1CBBF-9F35-4CFF-84A8-BF26F89993D7}" type="parTrans" cxnId="{E71B56EF-6561-42BA-A3D4-BC16573EA7F6}">
      <dgm:prSet/>
      <dgm:spPr/>
      <dgm:t>
        <a:bodyPr/>
        <a:lstStyle/>
        <a:p>
          <a:endParaRPr lang="tr-TR">
            <a:latin typeface="Calibri" pitchFamily="34" charset="0"/>
          </a:endParaRPr>
        </a:p>
      </dgm:t>
    </dgm:pt>
    <dgm:pt modelId="{2D712681-1F6F-4BE6-8F84-12000C757BAC}" type="sibTrans" cxnId="{E71B56EF-6561-42BA-A3D4-BC16573EA7F6}">
      <dgm:prSet/>
      <dgm:spPr/>
      <dgm:t>
        <a:bodyPr/>
        <a:lstStyle/>
        <a:p>
          <a:endParaRPr lang="tr-TR">
            <a:latin typeface="Calibri" pitchFamily="34" charset="0"/>
          </a:endParaRPr>
        </a:p>
      </dgm:t>
    </dgm:pt>
    <dgm:pt modelId="{C6AA74B5-E868-4F72-9BE7-9144288F63B8}" type="pres">
      <dgm:prSet presAssocID="{F63AF8C1-92A0-4BF7-A800-EE21662E0927}" presName="Name0" presStyleCnt="0">
        <dgm:presLayoutVars>
          <dgm:chMax val="1"/>
          <dgm:dir/>
          <dgm:animLvl val="ctr"/>
          <dgm:resizeHandles val="exact"/>
        </dgm:presLayoutVars>
      </dgm:prSet>
      <dgm:spPr/>
      <dgm:t>
        <a:bodyPr/>
        <a:lstStyle/>
        <a:p>
          <a:endParaRPr lang="tr-TR"/>
        </a:p>
      </dgm:t>
    </dgm:pt>
    <dgm:pt modelId="{B85CE71E-6249-4679-B2E5-43CF26816510}" type="pres">
      <dgm:prSet presAssocID="{73748B9B-5A67-402F-B1F2-571E21471E16}" presName="centerShape" presStyleLbl="node0" presStyleIdx="0" presStyleCnt="1" custScaleX="158778" custScaleY="150587"/>
      <dgm:spPr/>
      <dgm:t>
        <a:bodyPr/>
        <a:lstStyle/>
        <a:p>
          <a:endParaRPr lang="tr-TR"/>
        </a:p>
      </dgm:t>
    </dgm:pt>
    <dgm:pt modelId="{0027C62F-A7A3-4B94-96E4-636FF892F41B}" type="pres">
      <dgm:prSet presAssocID="{6D351881-EC84-4E5A-8563-A68509DC0E2E}" presName="node" presStyleLbl="node1" presStyleIdx="0" presStyleCnt="7">
        <dgm:presLayoutVars>
          <dgm:bulletEnabled val="1"/>
        </dgm:presLayoutVars>
      </dgm:prSet>
      <dgm:spPr/>
      <dgm:t>
        <a:bodyPr/>
        <a:lstStyle/>
        <a:p>
          <a:endParaRPr lang="tr-TR"/>
        </a:p>
      </dgm:t>
    </dgm:pt>
    <dgm:pt modelId="{14B0A961-614F-487C-9A59-D33816AE7444}" type="pres">
      <dgm:prSet presAssocID="{6D351881-EC84-4E5A-8563-A68509DC0E2E}" presName="dummy" presStyleCnt="0"/>
      <dgm:spPr/>
    </dgm:pt>
    <dgm:pt modelId="{45FD7111-310E-47E8-8222-179071C4BCAA}" type="pres">
      <dgm:prSet presAssocID="{8D6BB059-E263-4BDD-B96F-12158BA37C25}" presName="sibTrans" presStyleLbl="sibTrans2D1" presStyleIdx="0" presStyleCnt="7"/>
      <dgm:spPr/>
      <dgm:t>
        <a:bodyPr/>
        <a:lstStyle/>
        <a:p>
          <a:endParaRPr lang="tr-TR"/>
        </a:p>
      </dgm:t>
    </dgm:pt>
    <dgm:pt modelId="{DCDDFEEE-CFB3-48A4-8A82-76EB50281C64}" type="pres">
      <dgm:prSet presAssocID="{F24A53E4-0521-4390-A8E7-8172983EBB37}" presName="node" presStyleLbl="node1" presStyleIdx="1" presStyleCnt="7">
        <dgm:presLayoutVars>
          <dgm:bulletEnabled val="1"/>
        </dgm:presLayoutVars>
      </dgm:prSet>
      <dgm:spPr/>
      <dgm:t>
        <a:bodyPr/>
        <a:lstStyle/>
        <a:p>
          <a:endParaRPr lang="tr-TR"/>
        </a:p>
      </dgm:t>
    </dgm:pt>
    <dgm:pt modelId="{0D5DC456-4E38-4AD8-B64D-5B9C5B99A438}" type="pres">
      <dgm:prSet presAssocID="{F24A53E4-0521-4390-A8E7-8172983EBB37}" presName="dummy" presStyleCnt="0"/>
      <dgm:spPr/>
    </dgm:pt>
    <dgm:pt modelId="{462EBA99-0696-4733-A386-E8EB1B010101}" type="pres">
      <dgm:prSet presAssocID="{A9EEEF38-E242-4C61-A55D-9F3B7E4CE924}" presName="sibTrans" presStyleLbl="sibTrans2D1" presStyleIdx="1" presStyleCnt="7"/>
      <dgm:spPr/>
      <dgm:t>
        <a:bodyPr/>
        <a:lstStyle/>
        <a:p>
          <a:endParaRPr lang="tr-TR"/>
        </a:p>
      </dgm:t>
    </dgm:pt>
    <dgm:pt modelId="{4FE8227A-0ECF-4A7E-869A-72599829DC38}" type="pres">
      <dgm:prSet presAssocID="{AC08FDDB-AB2C-4711-9473-7C20655C129B}" presName="node" presStyleLbl="node1" presStyleIdx="2" presStyleCnt="7">
        <dgm:presLayoutVars>
          <dgm:bulletEnabled val="1"/>
        </dgm:presLayoutVars>
      </dgm:prSet>
      <dgm:spPr/>
      <dgm:t>
        <a:bodyPr/>
        <a:lstStyle/>
        <a:p>
          <a:endParaRPr lang="tr-TR"/>
        </a:p>
      </dgm:t>
    </dgm:pt>
    <dgm:pt modelId="{AB1EE1C2-CE17-4DD3-A7EB-5E80B2841486}" type="pres">
      <dgm:prSet presAssocID="{AC08FDDB-AB2C-4711-9473-7C20655C129B}" presName="dummy" presStyleCnt="0"/>
      <dgm:spPr/>
    </dgm:pt>
    <dgm:pt modelId="{0D46606C-BDE9-4F19-92DB-90D08A9DFA3C}" type="pres">
      <dgm:prSet presAssocID="{B57E90C2-8C1B-48C3-9190-12C39DAB8C67}" presName="sibTrans" presStyleLbl="sibTrans2D1" presStyleIdx="2" presStyleCnt="7"/>
      <dgm:spPr/>
      <dgm:t>
        <a:bodyPr/>
        <a:lstStyle/>
        <a:p>
          <a:endParaRPr lang="tr-TR"/>
        </a:p>
      </dgm:t>
    </dgm:pt>
    <dgm:pt modelId="{61011F40-F01D-45A1-BC10-862E5CE08830}" type="pres">
      <dgm:prSet presAssocID="{0B4C5142-B9A1-42F1-9EE1-E98D36B4267F}" presName="node" presStyleLbl="node1" presStyleIdx="3" presStyleCnt="7">
        <dgm:presLayoutVars>
          <dgm:bulletEnabled val="1"/>
        </dgm:presLayoutVars>
      </dgm:prSet>
      <dgm:spPr/>
      <dgm:t>
        <a:bodyPr/>
        <a:lstStyle/>
        <a:p>
          <a:endParaRPr lang="tr-TR"/>
        </a:p>
      </dgm:t>
    </dgm:pt>
    <dgm:pt modelId="{378F7C44-44A8-4E7C-833C-20DB96853F8A}" type="pres">
      <dgm:prSet presAssocID="{0B4C5142-B9A1-42F1-9EE1-E98D36B4267F}" presName="dummy" presStyleCnt="0"/>
      <dgm:spPr/>
    </dgm:pt>
    <dgm:pt modelId="{9E5347DF-EDD5-4A36-8745-4C839926231E}" type="pres">
      <dgm:prSet presAssocID="{59CD99F7-B90D-49F9-BAD8-0C586AD7B180}" presName="sibTrans" presStyleLbl="sibTrans2D1" presStyleIdx="3" presStyleCnt="7"/>
      <dgm:spPr/>
      <dgm:t>
        <a:bodyPr/>
        <a:lstStyle/>
        <a:p>
          <a:endParaRPr lang="tr-TR"/>
        </a:p>
      </dgm:t>
    </dgm:pt>
    <dgm:pt modelId="{E1733BF2-08D1-4F48-9D9B-DA62963F9BAA}" type="pres">
      <dgm:prSet presAssocID="{DEA3357E-CFB3-4CB9-9A27-33E41E2FBDA0}" presName="node" presStyleLbl="node1" presStyleIdx="4" presStyleCnt="7" custScaleX="117299" custScaleY="70824">
        <dgm:presLayoutVars>
          <dgm:bulletEnabled val="1"/>
        </dgm:presLayoutVars>
      </dgm:prSet>
      <dgm:spPr/>
      <dgm:t>
        <a:bodyPr/>
        <a:lstStyle/>
        <a:p>
          <a:endParaRPr lang="tr-TR"/>
        </a:p>
      </dgm:t>
    </dgm:pt>
    <dgm:pt modelId="{56EB37E4-7CE0-4388-AC7D-9943DBAD004D}" type="pres">
      <dgm:prSet presAssocID="{DEA3357E-CFB3-4CB9-9A27-33E41E2FBDA0}" presName="dummy" presStyleCnt="0"/>
      <dgm:spPr/>
    </dgm:pt>
    <dgm:pt modelId="{D5FC9D23-BEC8-495B-8451-9ACF1E5D8B51}" type="pres">
      <dgm:prSet presAssocID="{0EDCB169-0396-438B-82D4-27B063EC3F1D}" presName="sibTrans" presStyleLbl="sibTrans2D1" presStyleIdx="4" presStyleCnt="7"/>
      <dgm:spPr/>
      <dgm:t>
        <a:bodyPr/>
        <a:lstStyle/>
        <a:p>
          <a:endParaRPr lang="tr-TR"/>
        </a:p>
      </dgm:t>
    </dgm:pt>
    <dgm:pt modelId="{C351917F-4BA4-4B2F-9A6F-A050979DAAB5}" type="pres">
      <dgm:prSet presAssocID="{C1E2301C-1CB2-4C18-9B62-29A9752252E7}" presName="node" presStyleLbl="node1" presStyleIdx="5" presStyleCnt="7" custScaleX="119731">
        <dgm:presLayoutVars>
          <dgm:bulletEnabled val="1"/>
        </dgm:presLayoutVars>
      </dgm:prSet>
      <dgm:spPr/>
      <dgm:t>
        <a:bodyPr/>
        <a:lstStyle/>
        <a:p>
          <a:endParaRPr lang="tr-TR"/>
        </a:p>
      </dgm:t>
    </dgm:pt>
    <dgm:pt modelId="{96C46BC5-B0BC-484C-B213-FC6A8D75D341}" type="pres">
      <dgm:prSet presAssocID="{C1E2301C-1CB2-4C18-9B62-29A9752252E7}" presName="dummy" presStyleCnt="0"/>
      <dgm:spPr/>
    </dgm:pt>
    <dgm:pt modelId="{AF561871-A524-45EF-B5E7-A135A99E136B}" type="pres">
      <dgm:prSet presAssocID="{1422370C-2088-47A3-9EF0-26114230F92B}" presName="sibTrans" presStyleLbl="sibTrans2D1" presStyleIdx="5" presStyleCnt="7"/>
      <dgm:spPr/>
      <dgm:t>
        <a:bodyPr/>
        <a:lstStyle/>
        <a:p>
          <a:endParaRPr lang="tr-TR"/>
        </a:p>
      </dgm:t>
    </dgm:pt>
    <dgm:pt modelId="{A3846EAE-8549-4E86-B53C-931DD09DCC96}" type="pres">
      <dgm:prSet presAssocID="{DBA644B0-5CDA-457F-A18F-1E1E87470B2F}" presName="node" presStyleLbl="node1" presStyleIdx="6" presStyleCnt="7" custScaleX="131751">
        <dgm:presLayoutVars>
          <dgm:bulletEnabled val="1"/>
        </dgm:presLayoutVars>
      </dgm:prSet>
      <dgm:spPr/>
      <dgm:t>
        <a:bodyPr/>
        <a:lstStyle/>
        <a:p>
          <a:endParaRPr lang="tr-TR"/>
        </a:p>
      </dgm:t>
    </dgm:pt>
    <dgm:pt modelId="{63574D65-32E2-411D-BFD8-9E045F20881C}" type="pres">
      <dgm:prSet presAssocID="{DBA644B0-5CDA-457F-A18F-1E1E87470B2F}" presName="dummy" presStyleCnt="0"/>
      <dgm:spPr/>
    </dgm:pt>
    <dgm:pt modelId="{EE7F5086-5190-4A2F-876B-4F2C9D9BC81C}" type="pres">
      <dgm:prSet presAssocID="{2D712681-1F6F-4BE6-8F84-12000C757BAC}" presName="sibTrans" presStyleLbl="sibTrans2D1" presStyleIdx="6" presStyleCnt="7"/>
      <dgm:spPr/>
      <dgm:t>
        <a:bodyPr/>
        <a:lstStyle/>
        <a:p>
          <a:endParaRPr lang="tr-TR"/>
        </a:p>
      </dgm:t>
    </dgm:pt>
  </dgm:ptLst>
  <dgm:cxnLst>
    <dgm:cxn modelId="{75110145-4712-48EF-90A9-B1E8A7E748F1}" type="presOf" srcId="{0B4C5142-B9A1-42F1-9EE1-E98D36B4267F}" destId="{61011F40-F01D-45A1-BC10-862E5CE08830}" srcOrd="0" destOrd="0" presId="urn:microsoft.com/office/officeart/2005/8/layout/radial6"/>
    <dgm:cxn modelId="{6F64D0DA-D385-486A-A5D5-844E7CE873C5}" type="presOf" srcId="{8D6BB059-E263-4BDD-B96F-12158BA37C25}" destId="{45FD7111-310E-47E8-8222-179071C4BCAA}" srcOrd="0" destOrd="0" presId="urn:microsoft.com/office/officeart/2005/8/layout/radial6"/>
    <dgm:cxn modelId="{E71B56EF-6561-42BA-A3D4-BC16573EA7F6}" srcId="{73748B9B-5A67-402F-B1F2-571E21471E16}" destId="{DBA644B0-5CDA-457F-A18F-1E1E87470B2F}" srcOrd="6" destOrd="0" parTransId="{5ED1CBBF-9F35-4CFF-84A8-BF26F89993D7}" sibTransId="{2D712681-1F6F-4BE6-8F84-12000C757BAC}"/>
    <dgm:cxn modelId="{B67D4531-0853-46F7-9AD2-8175F9BC9AE4}" type="presOf" srcId="{73748B9B-5A67-402F-B1F2-571E21471E16}" destId="{B85CE71E-6249-4679-B2E5-43CF26816510}" srcOrd="0" destOrd="0" presId="urn:microsoft.com/office/officeart/2005/8/layout/radial6"/>
    <dgm:cxn modelId="{6CB495E9-45D2-44FA-8D8C-00FD365C1FA3}" type="presOf" srcId="{2D712681-1F6F-4BE6-8F84-12000C757BAC}" destId="{EE7F5086-5190-4A2F-876B-4F2C9D9BC81C}" srcOrd="0" destOrd="0" presId="urn:microsoft.com/office/officeart/2005/8/layout/radial6"/>
    <dgm:cxn modelId="{7C079BE5-8884-458F-9941-FE573A27E02F}" type="presOf" srcId="{59CD99F7-B90D-49F9-BAD8-0C586AD7B180}" destId="{9E5347DF-EDD5-4A36-8745-4C839926231E}" srcOrd="0" destOrd="0" presId="urn:microsoft.com/office/officeart/2005/8/layout/radial6"/>
    <dgm:cxn modelId="{BCBB6BB3-12E3-4DDB-9701-400EC093B7BD}" type="presOf" srcId="{F63AF8C1-92A0-4BF7-A800-EE21662E0927}" destId="{C6AA74B5-E868-4F72-9BE7-9144288F63B8}" srcOrd="0" destOrd="0" presId="urn:microsoft.com/office/officeart/2005/8/layout/radial6"/>
    <dgm:cxn modelId="{364A99F2-2DC0-48CC-8C4F-49740B0CE2C2}" type="presOf" srcId="{A9EEEF38-E242-4C61-A55D-9F3B7E4CE924}" destId="{462EBA99-0696-4733-A386-E8EB1B010101}" srcOrd="0" destOrd="0" presId="urn:microsoft.com/office/officeart/2005/8/layout/radial6"/>
    <dgm:cxn modelId="{BAEC053E-EF33-4483-B406-AEC2B66D0B57}" srcId="{73748B9B-5A67-402F-B1F2-571E21471E16}" destId="{C1E2301C-1CB2-4C18-9B62-29A9752252E7}" srcOrd="5" destOrd="0" parTransId="{A7B6A9CD-EBE6-42A0-8B90-6F8161C8A9A9}" sibTransId="{1422370C-2088-47A3-9EF0-26114230F92B}"/>
    <dgm:cxn modelId="{89D2A035-6441-4DB6-9DC4-47F076726257}" srcId="{73748B9B-5A67-402F-B1F2-571E21471E16}" destId="{DEA3357E-CFB3-4CB9-9A27-33E41E2FBDA0}" srcOrd="4" destOrd="0" parTransId="{FC4A17E5-B385-4A99-9C84-71EC983A1CCC}" sibTransId="{0EDCB169-0396-438B-82D4-27B063EC3F1D}"/>
    <dgm:cxn modelId="{1CD613F2-33DA-4D56-86BE-9E966F800F2D}" type="presOf" srcId="{C1E2301C-1CB2-4C18-9B62-29A9752252E7}" destId="{C351917F-4BA4-4B2F-9A6F-A050979DAAB5}" srcOrd="0" destOrd="0" presId="urn:microsoft.com/office/officeart/2005/8/layout/radial6"/>
    <dgm:cxn modelId="{B514DCBC-FA24-4C0B-9B20-F47DE48080BF}" srcId="{73748B9B-5A67-402F-B1F2-571E21471E16}" destId="{6D351881-EC84-4E5A-8563-A68509DC0E2E}" srcOrd="0" destOrd="0" parTransId="{2486009B-51C0-432C-AA61-561FA3EF159B}" sibTransId="{8D6BB059-E263-4BDD-B96F-12158BA37C25}"/>
    <dgm:cxn modelId="{7A2E0E83-E24D-4BD0-977C-7F29C5ABC1E2}" type="presOf" srcId="{6D351881-EC84-4E5A-8563-A68509DC0E2E}" destId="{0027C62F-A7A3-4B94-96E4-636FF892F41B}" srcOrd="0" destOrd="0" presId="urn:microsoft.com/office/officeart/2005/8/layout/radial6"/>
    <dgm:cxn modelId="{B0C732C0-DBB5-4BC9-BB96-7444B604614F}" srcId="{73748B9B-5A67-402F-B1F2-571E21471E16}" destId="{F24A53E4-0521-4390-A8E7-8172983EBB37}" srcOrd="1" destOrd="0" parTransId="{5BE83C69-4277-4A93-BCA9-F5EB4C2C5348}" sibTransId="{A9EEEF38-E242-4C61-A55D-9F3B7E4CE924}"/>
    <dgm:cxn modelId="{19913CA1-821E-47F3-9E5C-51E2FFCEFEF9}" srcId="{73748B9B-5A67-402F-B1F2-571E21471E16}" destId="{0B4C5142-B9A1-42F1-9EE1-E98D36B4267F}" srcOrd="3" destOrd="0" parTransId="{54B6952C-B5F4-4528-97AC-F749FF95FA2A}" sibTransId="{59CD99F7-B90D-49F9-BAD8-0C586AD7B180}"/>
    <dgm:cxn modelId="{866861EA-3058-4DD1-B67E-1A217A6DE03F}" type="presOf" srcId="{0EDCB169-0396-438B-82D4-27B063EC3F1D}" destId="{D5FC9D23-BEC8-495B-8451-9ACF1E5D8B51}" srcOrd="0" destOrd="0" presId="urn:microsoft.com/office/officeart/2005/8/layout/radial6"/>
    <dgm:cxn modelId="{FF4B348C-BA5F-47C2-9A72-B43A74BB9AD6}" srcId="{73748B9B-5A67-402F-B1F2-571E21471E16}" destId="{AC08FDDB-AB2C-4711-9473-7C20655C129B}" srcOrd="2" destOrd="0" parTransId="{9A15DD57-B56F-487A-BA8F-C94D1FEF1102}" sibTransId="{B57E90C2-8C1B-48C3-9190-12C39DAB8C67}"/>
    <dgm:cxn modelId="{F70C697A-64D8-4724-8982-367DDA1DBE59}" srcId="{F63AF8C1-92A0-4BF7-A800-EE21662E0927}" destId="{73748B9B-5A67-402F-B1F2-571E21471E16}" srcOrd="0" destOrd="0" parTransId="{8C1D300F-286A-41DF-A14A-318A8962494E}" sibTransId="{B5028943-2AAC-4006-9D60-C520970D4CC7}"/>
    <dgm:cxn modelId="{9D16F4C4-5920-4ABC-92D0-3A59A435B7B5}" type="presOf" srcId="{DBA644B0-5CDA-457F-A18F-1E1E87470B2F}" destId="{A3846EAE-8549-4E86-B53C-931DD09DCC96}" srcOrd="0" destOrd="0" presId="urn:microsoft.com/office/officeart/2005/8/layout/radial6"/>
    <dgm:cxn modelId="{FC0737BA-847C-40AB-B663-8F2E4A7B335E}" type="presOf" srcId="{1422370C-2088-47A3-9EF0-26114230F92B}" destId="{AF561871-A524-45EF-B5E7-A135A99E136B}" srcOrd="0" destOrd="0" presId="urn:microsoft.com/office/officeart/2005/8/layout/radial6"/>
    <dgm:cxn modelId="{AAD5CC37-479A-4554-915C-98B21B7ED041}" type="presOf" srcId="{F24A53E4-0521-4390-A8E7-8172983EBB37}" destId="{DCDDFEEE-CFB3-48A4-8A82-76EB50281C64}" srcOrd="0" destOrd="0" presId="urn:microsoft.com/office/officeart/2005/8/layout/radial6"/>
    <dgm:cxn modelId="{E1A52FCA-1E4E-48D8-AA07-63F4632DC63C}" type="presOf" srcId="{DEA3357E-CFB3-4CB9-9A27-33E41E2FBDA0}" destId="{E1733BF2-08D1-4F48-9D9B-DA62963F9BAA}" srcOrd="0" destOrd="0" presId="urn:microsoft.com/office/officeart/2005/8/layout/radial6"/>
    <dgm:cxn modelId="{FE75F396-6506-4C98-B292-7B8C0084F71E}" type="presOf" srcId="{B57E90C2-8C1B-48C3-9190-12C39DAB8C67}" destId="{0D46606C-BDE9-4F19-92DB-90D08A9DFA3C}" srcOrd="0" destOrd="0" presId="urn:microsoft.com/office/officeart/2005/8/layout/radial6"/>
    <dgm:cxn modelId="{1FA29794-4A4F-4635-AE6B-3579A59A9727}" type="presOf" srcId="{AC08FDDB-AB2C-4711-9473-7C20655C129B}" destId="{4FE8227A-0ECF-4A7E-869A-72599829DC38}" srcOrd="0" destOrd="0" presId="urn:microsoft.com/office/officeart/2005/8/layout/radial6"/>
    <dgm:cxn modelId="{5A80A774-897C-40C1-A106-C4D68A0A6DDE}" type="presParOf" srcId="{C6AA74B5-E868-4F72-9BE7-9144288F63B8}" destId="{B85CE71E-6249-4679-B2E5-43CF26816510}" srcOrd="0" destOrd="0" presId="urn:microsoft.com/office/officeart/2005/8/layout/radial6"/>
    <dgm:cxn modelId="{7A54E939-3E89-4D3C-9F05-4CA6A3854E44}" type="presParOf" srcId="{C6AA74B5-E868-4F72-9BE7-9144288F63B8}" destId="{0027C62F-A7A3-4B94-96E4-636FF892F41B}" srcOrd="1" destOrd="0" presId="urn:microsoft.com/office/officeart/2005/8/layout/radial6"/>
    <dgm:cxn modelId="{767ED5D2-6A12-4E2E-9794-19E74435F683}" type="presParOf" srcId="{C6AA74B5-E868-4F72-9BE7-9144288F63B8}" destId="{14B0A961-614F-487C-9A59-D33816AE7444}" srcOrd="2" destOrd="0" presId="urn:microsoft.com/office/officeart/2005/8/layout/radial6"/>
    <dgm:cxn modelId="{5E3C784E-9F50-4F9F-951A-596D8C4B903B}" type="presParOf" srcId="{C6AA74B5-E868-4F72-9BE7-9144288F63B8}" destId="{45FD7111-310E-47E8-8222-179071C4BCAA}" srcOrd="3" destOrd="0" presId="urn:microsoft.com/office/officeart/2005/8/layout/radial6"/>
    <dgm:cxn modelId="{43A573D6-CE42-4425-A066-6A6B0851C412}" type="presParOf" srcId="{C6AA74B5-E868-4F72-9BE7-9144288F63B8}" destId="{DCDDFEEE-CFB3-48A4-8A82-76EB50281C64}" srcOrd="4" destOrd="0" presId="urn:microsoft.com/office/officeart/2005/8/layout/radial6"/>
    <dgm:cxn modelId="{F053080D-E060-47DE-AE8B-43C20F7F422B}" type="presParOf" srcId="{C6AA74B5-E868-4F72-9BE7-9144288F63B8}" destId="{0D5DC456-4E38-4AD8-B64D-5B9C5B99A438}" srcOrd="5" destOrd="0" presId="urn:microsoft.com/office/officeart/2005/8/layout/radial6"/>
    <dgm:cxn modelId="{B6962551-61F7-42FA-8A09-F12E35190943}" type="presParOf" srcId="{C6AA74B5-E868-4F72-9BE7-9144288F63B8}" destId="{462EBA99-0696-4733-A386-E8EB1B010101}" srcOrd="6" destOrd="0" presId="urn:microsoft.com/office/officeart/2005/8/layout/radial6"/>
    <dgm:cxn modelId="{9FD15E80-1DE5-4ECD-9B01-42655441342A}" type="presParOf" srcId="{C6AA74B5-E868-4F72-9BE7-9144288F63B8}" destId="{4FE8227A-0ECF-4A7E-869A-72599829DC38}" srcOrd="7" destOrd="0" presId="urn:microsoft.com/office/officeart/2005/8/layout/radial6"/>
    <dgm:cxn modelId="{BFCD28AF-1DC5-4583-8402-27FA5799397A}" type="presParOf" srcId="{C6AA74B5-E868-4F72-9BE7-9144288F63B8}" destId="{AB1EE1C2-CE17-4DD3-A7EB-5E80B2841486}" srcOrd="8" destOrd="0" presId="urn:microsoft.com/office/officeart/2005/8/layout/radial6"/>
    <dgm:cxn modelId="{2813802E-931C-4DA7-B94D-ACDC7F266E25}" type="presParOf" srcId="{C6AA74B5-E868-4F72-9BE7-9144288F63B8}" destId="{0D46606C-BDE9-4F19-92DB-90D08A9DFA3C}" srcOrd="9" destOrd="0" presId="urn:microsoft.com/office/officeart/2005/8/layout/radial6"/>
    <dgm:cxn modelId="{AC4A4BED-2616-47E5-91A2-6840083ACCE3}" type="presParOf" srcId="{C6AA74B5-E868-4F72-9BE7-9144288F63B8}" destId="{61011F40-F01D-45A1-BC10-862E5CE08830}" srcOrd="10" destOrd="0" presId="urn:microsoft.com/office/officeart/2005/8/layout/radial6"/>
    <dgm:cxn modelId="{162A4E3C-676C-435D-91B2-6FA309D357EB}" type="presParOf" srcId="{C6AA74B5-E868-4F72-9BE7-9144288F63B8}" destId="{378F7C44-44A8-4E7C-833C-20DB96853F8A}" srcOrd="11" destOrd="0" presId="urn:microsoft.com/office/officeart/2005/8/layout/radial6"/>
    <dgm:cxn modelId="{95AE31DA-4251-4570-BDE7-F2CF9295943F}" type="presParOf" srcId="{C6AA74B5-E868-4F72-9BE7-9144288F63B8}" destId="{9E5347DF-EDD5-4A36-8745-4C839926231E}" srcOrd="12" destOrd="0" presId="urn:microsoft.com/office/officeart/2005/8/layout/radial6"/>
    <dgm:cxn modelId="{4A88F0F0-480B-4AF9-B9B1-3B73DD83BAD6}" type="presParOf" srcId="{C6AA74B5-E868-4F72-9BE7-9144288F63B8}" destId="{E1733BF2-08D1-4F48-9D9B-DA62963F9BAA}" srcOrd="13" destOrd="0" presId="urn:microsoft.com/office/officeart/2005/8/layout/radial6"/>
    <dgm:cxn modelId="{AE437C21-35F1-4935-8581-58679BAE3D27}" type="presParOf" srcId="{C6AA74B5-E868-4F72-9BE7-9144288F63B8}" destId="{56EB37E4-7CE0-4388-AC7D-9943DBAD004D}" srcOrd="14" destOrd="0" presId="urn:microsoft.com/office/officeart/2005/8/layout/radial6"/>
    <dgm:cxn modelId="{947C7308-EF69-4B0B-9F92-BE935BC4C18D}" type="presParOf" srcId="{C6AA74B5-E868-4F72-9BE7-9144288F63B8}" destId="{D5FC9D23-BEC8-495B-8451-9ACF1E5D8B51}" srcOrd="15" destOrd="0" presId="urn:microsoft.com/office/officeart/2005/8/layout/radial6"/>
    <dgm:cxn modelId="{78FFA0D1-6F4A-4845-8D32-3EDA12EFC533}" type="presParOf" srcId="{C6AA74B5-E868-4F72-9BE7-9144288F63B8}" destId="{C351917F-4BA4-4B2F-9A6F-A050979DAAB5}" srcOrd="16" destOrd="0" presId="urn:microsoft.com/office/officeart/2005/8/layout/radial6"/>
    <dgm:cxn modelId="{5CBEF14D-75B8-457C-9186-7FF5472A6895}" type="presParOf" srcId="{C6AA74B5-E868-4F72-9BE7-9144288F63B8}" destId="{96C46BC5-B0BC-484C-B213-FC6A8D75D341}" srcOrd="17" destOrd="0" presId="urn:microsoft.com/office/officeart/2005/8/layout/radial6"/>
    <dgm:cxn modelId="{74AFB098-3625-4FBD-A25A-C826DD8FA2F6}" type="presParOf" srcId="{C6AA74B5-E868-4F72-9BE7-9144288F63B8}" destId="{AF561871-A524-45EF-B5E7-A135A99E136B}" srcOrd="18" destOrd="0" presId="urn:microsoft.com/office/officeart/2005/8/layout/radial6"/>
    <dgm:cxn modelId="{1CF7175C-7C27-4D69-A21D-24EB29008918}" type="presParOf" srcId="{C6AA74B5-E868-4F72-9BE7-9144288F63B8}" destId="{A3846EAE-8549-4E86-B53C-931DD09DCC96}" srcOrd="19" destOrd="0" presId="urn:microsoft.com/office/officeart/2005/8/layout/radial6"/>
    <dgm:cxn modelId="{FF0761F6-9C29-4402-B85A-526329925560}" type="presParOf" srcId="{C6AA74B5-E868-4F72-9BE7-9144288F63B8}" destId="{63574D65-32E2-411D-BFD8-9E045F20881C}" srcOrd="20" destOrd="0" presId="urn:microsoft.com/office/officeart/2005/8/layout/radial6"/>
    <dgm:cxn modelId="{14C4C000-67D3-403B-9D1C-DDF09C03B163}" type="presParOf" srcId="{C6AA74B5-E868-4F72-9BE7-9144288F63B8}" destId="{EE7F5086-5190-4A2F-876B-4F2C9D9BC81C}"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E6FDD-0F52-4323-9C51-ACF7CE0F95D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99817C78-DA8F-4710-AF33-0F9B0C75E134}">
      <dgm:prSet phldrT="[Metin]" custT="1"/>
      <dgm:spPr/>
      <dgm:t>
        <a:bodyPr/>
        <a:lstStyle/>
        <a:p>
          <a:r>
            <a:rPr lang="tr-TR" sz="3200" dirty="0" smtClean="0">
              <a:latin typeface="Calibri" pitchFamily="34" charset="0"/>
            </a:rPr>
            <a:t>GÜVENSİZ İLİŞKİ</a:t>
          </a:r>
          <a:endParaRPr lang="tr-TR" sz="3200" dirty="0">
            <a:latin typeface="Calibri" pitchFamily="34" charset="0"/>
          </a:endParaRPr>
        </a:p>
      </dgm:t>
    </dgm:pt>
    <dgm:pt modelId="{8CB4642B-7900-4788-A40E-B541AE291AAB}" type="parTrans" cxnId="{925FDCCA-5212-48D8-A7FE-5352E667653C}">
      <dgm:prSet/>
      <dgm:spPr/>
      <dgm:t>
        <a:bodyPr/>
        <a:lstStyle/>
        <a:p>
          <a:endParaRPr lang="tr-TR" sz="1600">
            <a:latin typeface="Calibri" pitchFamily="34" charset="0"/>
          </a:endParaRPr>
        </a:p>
      </dgm:t>
    </dgm:pt>
    <dgm:pt modelId="{3EE3AB67-C00A-423C-BE52-9CFD4EDE6BC4}" type="sibTrans" cxnId="{925FDCCA-5212-48D8-A7FE-5352E667653C}">
      <dgm:prSet/>
      <dgm:spPr/>
      <dgm:t>
        <a:bodyPr/>
        <a:lstStyle/>
        <a:p>
          <a:endParaRPr lang="tr-TR" sz="1600">
            <a:latin typeface="Calibri" pitchFamily="34" charset="0"/>
          </a:endParaRPr>
        </a:p>
      </dgm:t>
    </dgm:pt>
    <dgm:pt modelId="{A0730B1F-2A86-461E-8807-66D26111EC36}">
      <dgm:prSet phldrT="[Metin]" custT="1"/>
      <dgm:spPr/>
      <dgm:t>
        <a:bodyPr/>
        <a:lstStyle/>
        <a:p>
          <a:r>
            <a:rPr lang="tr-TR" sz="1600" dirty="0" smtClean="0">
              <a:latin typeface="Calibri" pitchFamily="34" charset="0"/>
            </a:rPr>
            <a:t>Bağımlılık       </a:t>
          </a:r>
          <a:endParaRPr lang="tr-TR" sz="1600" dirty="0">
            <a:latin typeface="Calibri" pitchFamily="34" charset="0"/>
          </a:endParaRPr>
        </a:p>
      </dgm:t>
    </dgm:pt>
    <dgm:pt modelId="{14BAAA00-5E93-4FD5-8359-F1778ECBBA19}" type="parTrans" cxnId="{95E52562-B309-40A2-A125-CDBA5745C878}">
      <dgm:prSet custT="1"/>
      <dgm:spPr/>
      <dgm:t>
        <a:bodyPr/>
        <a:lstStyle/>
        <a:p>
          <a:endParaRPr lang="tr-TR" sz="1600" dirty="0">
            <a:latin typeface="Calibri" pitchFamily="34" charset="0"/>
          </a:endParaRPr>
        </a:p>
      </dgm:t>
    </dgm:pt>
    <dgm:pt modelId="{EE869EDC-1B58-4827-AE6C-E7D411BDAA1F}" type="sibTrans" cxnId="{95E52562-B309-40A2-A125-CDBA5745C878}">
      <dgm:prSet/>
      <dgm:spPr/>
      <dgm:t>
        <a:bodyPr/>
        <a:lstStyle/>
        <a:p>
          <a:endParaRPr lang="tr-TR" sz="1600">
            <a:latin typeface="Calibri" pitchFamily="34" charset="0"/>
          </a:endParaRPr>
        </a:p>
      </dgm:t>
    </dgm:pt>
    <dgm:pt modelId="{78EEEFA1-EFDC-4576-9715-C18A7CA646D2}">
      <dgm:prSet custT="1"/>
      <dgm:spPr/>
      <dgm:t>
        <a:bodyPr/>
        <a:lstStyle/>
        <a:p>
          <a:r>
            <a:rPr lang="tr-TR" sz="1600" dirty="0" smtClean="0">
              <a:latin typeface="Calibri" pitchFamily="34" charset="0"/>
            </a:rPr>
            <a:t>Güvensizlik</a:t>
          </a:r>
        </a:p>
      </dgm:t>
    </dgm:pt>
    <dgm:pt modelId="{906FB4D2-3DC9-485F-8CBC-8426634AE970}" type="parTrans" cxnId="{7C78B33B-A1DD-470F-A850-A3A38B4099AD}">
      <dgm:prSet custT="1"/>
      <dgm:spPr/>
      <dgm:t>
        <a:bodyPr/>
        <a:lstStyle/>
        <a:p>
          <a:endParaRPr lang="tr-TR" sz="1600" dirty="0">
            <a:latin typeface="Calibri" pitchFamily="34" charset="0"/>
          </a:endParaRPr>
        </a:p>
      </dgm:t>
    </dgm:pt>
    <dgm:pt modelId="{48BABA16-33E2-4F3E-A6E5-BC07D77DD8EC}" type="sibTrans" cxnId="{7C78B33B-A1DD-470F-A850-A3A38B4099AD}">
      <dgm:prSet/>
      <dgm:spPr/>
      <dgm:t>
        <a:bodyPr/>
        <a:lstStyle/>
        <a:p>
          <a:endParaRPr lang="tr-TR" sz="1600">
            <a:latin typeface="Calibri" pitchFamily="34" charset="0"/>
          </a:endParaRPr>
        </a:p>
      </dgm:t>
    </dgm:pt>
    <dgm:pt modelId="{44C4FA1A-0433-4549-898D-2C14EAF93758}">
      <dgm:prSet custT="1"/>
      <dgm:spPr/>
      <dgm:t>
        <a:bodyPr/>
        <a:lstStyle/>
        <a:p>
          <a:r>
            <a:rPr lang="tr-TR" sz="1600" dirty="0" smtClean="0">
              <a:latin typeface="Calibri" pitchFamily="34" charset="0"/>
            </a:rPr>
            <a:t>Önyargı            </a:t>
          </a:r>
        </a:p>
      </dgm:t>
    </dgm:pt>
    <dgm:pt modelId="{009C1C00-1388-4122-90B0-F245CCBF8AC6}" type="parTrans" cxnId="{5F8D8CF0-03FE-4F4A-8C95-92ABF123FE32}">
      <dgm:prSet custT="1"/>
      <dgm:spPr/>
      <dgm:t>
        <a:bodyPr/>
        <a:lstStyle/>
        <a:p>
          <a:endParaRPr lang="tr-TR" sz="1600" dirty="0">
            <a:latin typeface="Calibri" pitchFamily="34" charset="0"/>
          </a:endParaRPr>
        </a:p>
      </dgm:t>
    </dgm:pt>
    <dgm:pt modelId="{4D17E363-9276-4C7D-8B95-82A12BDD81D2}" type="sibTrans" cxnId="{5F8D8CF0-03FE-4F4A-8C95-92ABF123FE32}">
      <dgm:prSet/>
      <dgm:spPr/>
      <dgm:t>
        <a:bodyPr/>
        <a:lstStyle/>
        <a:p>
          <a:endParaRPr lang="tr-TR" sz="1600">
            <a:latin typeface="Calibri" pitchFamily="34" charset="0"/>
          </a:endParaRPr>
        </a:p>
      </dgm:t>
    </dgm:pt>
    <dgm:pt modelId="{4E1AFB51-2F2D-42E0-9FFB-79C36F8B6A30}">
      <dgm:prSet custT="1"/>
      <dgm:spPr/>
      <dgm:t>
        <a:bodyPr/>
        <a:lstStyle/>
        <a:p>
          <a:r>
            <a:rPr lang="tr-TR" sz="1600" dirty="0" smtClean="0">
              <a:latin typeface="Calibri" pitchFamily="34" charset="0"/>
            </a:rPr>
            <a:t>Kıyaslama</a:t>
          </a:r>
        </a:p>
      </dgm:t>
    </dgm:pt>
    <dgm:pt modelId="{A6C1C0DD-3645-4773-A080-94010CE905DB}" type="parTrans" cxnId="{347666AE-4423-4BA2-B8DE-C67CA62FEDF4}">
      <dgm:prSet custT="1"/>
      <dgm:spPr/>
      <dgm:t>
        <a:bodyPr/>
        <a:lstStyle/>
        <a:p>
          <a:endParaRPr lang="tr-TR" sz="1600" dirty="0">
            <a:latin typeface="Calibri" pitchFamily="34" charset="0"/>
          </a:endParaRPr>
        </a:p>
      </dgm:t>
    </dgm:pt>
    <dgm:pt modelId="{99F4A46D-4D0C-4F72-B197-447AE8190827}" type="sibTrans" cxnId="{347666AE-4423-4BA2-B8DE-C67CA62FEDF4}">
      <dgm:prSet/>
      <dgm:spPr/>
      <dgm:t>
        <a:bodyPr/>
        <a:lstStyle/>
        <a:p>
          <a:endParaRPr lang="tr-TR" sz="1600">
            <a:latin typeface="Calibri" pitchFamily="34" charset="0"/>
          </a:endParaRPr>
        </a:p>
      </dgm:t>
    </dgm:pt>
    <dgm:pt modelId="{4DE241A2-64E2-40C7-8D99-3868E755E8B9}">
      <dgm:prSet custT="1"/>
      <dgm:spPr/>
      <dgm:t>
        <a:bodyPr/>
        <a:lstStyle/>
        <a:p>
          <a:r>
            <a:rPr lang="tr-TR" sz="1600" dirty="0" smtClean="0">
              <a:latin typeface="Calibri" pitchFamily="34" charset="0"/>
            </a:rPr>
            <a:t>Yalan              </a:t>
          </a:r>
        </a:p>
      </dgm:t>
    </dgm:pt>
    <dgm:pt modelId="{D52B55F1-00B2-4DD9-9DD4-F29802089466}" type="parTrans" cxnId="{8F81A7D3-68B2-4714-9111-CFC0CCA48A83}">
      <dgm:prSet custT="1"/>
      <dgm:spPr/>
      <dgm:t>
        <a:bodyPr/>
        <a:lstStyle/>
        <a:p>
          <a:endParaRPr lang="tr-TR" sz="1600" dirty="0">
            <a:latin typeface="Calibri" pitchFamily="34" charset="0"/>
          </a:endParaRPr>
        </a:p>
      </dgm:t>
    </dgm:pt>
    <dgm:pt modelId="{B7A5A505-2456-4DAF-BAC0-8778C202F815}" type="sibTrans" cxnId="{8F81A7D3-68B2-4714-9111-CFC0CCA48A83}">
      <dgm:prSet/>
      <dgm:spPr/>
      <dgm:t>
        <a:bodyPr/>
        <a:lstStyle/>
        <a:p>
          <a:endParaRPr lang="tr-TR" sz="1600">
            <a:latin typeface="Calibri" pitchFamily="34" charset="0"/>
          </a:endParaRPr>
        </a:p>
      </dgm:t>
    </dgm:pt>
    <dgm:pt modelId="{36D4D81A-CC72-44A0-A088-6881F6D28B9B}">
      <dgm:prSet custT="1"/>
      <dgm:spPr/>
      <dgm:t>
        <a:bodyPr/>
        <a:lstStyle/>
        <a:p>
          <a:r>
            <a:rPr lang="tr-TR" sz="1600" dirty="0" smtClean="0">
              <a:latin typeface="Calibri" pitchFamily="34" charset="0"/>
            </a:rPr>
            <a:t>Kıskançlık</a:t>
          </a:r>
        </a:p>
      </dgm:t>
    </dgm:pt>
    <dgm:pt modelId="{E4095056-6E78-4B4C-8FBA-EDCFE8A25C0D}" type="parTrans" cxnId="{397BAD69-86EC-4382-91CB-28B885807861}">
      <dgm:prSet custT="1"/>
      <dgm:spPr/>
      <dgm:t>
        <a:bodyPr/>
        <a:lstStyle/>
        <a:p>
          <a:endParaRPr lang="tr-TR" sz="1600" dirty="0">
            <a:latin typeface="Calibri" pitchFamily="34" charset="0"/>
          </a:endParaRPr>
        </a:p>
      </dgm:t>
    </dgm:pt>
    <dgm:pt modelId="{C50A9D08-8DCD-4FA6-861F-1F66562730F8}" type="sibTrans" cxnId="{397BAD69-86EC-4382-91CB-28B885807861}">
      <dgm:prSet/>
      <dgm:spPr/>
      <dgm:t>
        <a:bodyPr/>
        <a:lstStyle/>
        <a:p>
          <a:endParaRPr lang="tr-TR" sz="1600">
            <a:latin typeface="Calibri" pitchFamily="34" charset="0"/>
          </a:endParaRPr>
        </a:p>
      </dgm:t>
    </dgm:pt>
    <dgm:pt modelId="{9B5A0140-3931-4002-9D60-6B2B62751FC6}">
      <dgm:prSet custT="1"/>
      <dgm:spPr/>
      <dgm:t>
        <a:bodyPr/>
        <a:lstStyle/>
        <a:p>
          <a:r>
            <a:rPr lang="tr-TR" sz="1600" dirty="0" smtClean="0">
              <a:latin typeface="Calibri" pitchFamily="34" charset="0"/>
            </a:rPr>
            <a:t>Kısıtlama         </a:t>
          </a:r>
        </a:p>
      </dgm:t>
    </dgm:pt>
    <dgm:pt modelId="{7ACBA930-4E9B-4DE7-B288-1089FB4DDC64}" type="parTrans" cxnId="{0B6CFC72-500F-4AF6-BD5C-EEC9D5C9D218}">
      <dgm:prSet custT="1"/>
      <dgm:spPr/>
      <dgm:t>
        <a:bodyPr/>
        <a:lstStyle/>
        <a:p>
          <a:endParaRPr lang="tr-TR" sz="1600" dirty="0">
            <a:latin typeface="Calibri" pitchFamily="34" charset="0"/>
          </a:endParaRPr>
        </a:p>
      </dgm:t>
    </dgm:pt>
    <dgm:pt modelId="{BCCDBC7B-EE5E-4E1B-AEA7-2971601FDE65}" type="sibTrans" cxnId="{0B6CFC72-500F-4AF6-BD5C-EEC9D5C9D218}">
      <dgm:prSet/>
      <dgm:spPr/>
      <dgm:t>
        <a:bodyPr/>
        <a:lstStyle/>
        <a:p>
          <a:endParaRPr lang="tr-TR" sz="1600">
            <a:latin typeface="Calibri" pitchFamily="34" charset="0"/>
          </a:endParaRPr>
        </a:p>
      </dgm:t>
    </dgm:pt>
    <dgm:pt modelId="{9400586F-8CE8-4AB5-8372-81686365AEEB}">
      <dgm:prSet custT="1"/>
      <dgm:spPr/>
      <dgm:t>
        <a:bodyPr/>
        <a:lstStyle/>
        <a:p>
          <a:r>
            <a:rPr lang="tr-TR" sz="1600" dirty="0" smtClean="0">
              <a:latin typeface="Calibri" pitchFamily="34" charset="0"/>
            </a:rPr>
            <a:t>Alay</a:t>
          </a:r>
        </a:p>
      </dgm:t>
    </dgm:pt>
    <dgm:pt modelId="{4A0A0454-CF4D-4F29-8E4C-A11813E805B6}" type="parTrans" cxnId="{0E0BA0AC-E212-4D81-8E41-C4BCA8782BA5}">
      <dgm:prSet custT="1"/>
      <dgm:spPr/>
      <dgm:t>
        <a:bodyPr/>
        <a:lstStyle/>
        <a:p>
          <a:endParaRPr lang="tr-TR" sz="1600" dirty="0">
            <a:latin typeface="Calibri" pitchFamily="34" charset="0"/>
          </a:endParaRPr>
        </a:p>
      </dgm:t>
    </dgm:pt>
    <dgm:pt modelId="{414F85AE-DC8D-4684-9A6E-4BB6391D6EFA}" type="sibTrans" cxnId="{0E0BA0AC-E212-4D81-8E41-C4BCA8782BA5}">
      <dgm:prSet/>
      <dgm:spPr/>
      <dgm:t>
        <a:bodyPr/>
        <a:lstStyle/>
        <a:p>
          <a:endParaRPr lang="tr-TR" sz="1600">
            <a:latin typeface="Calibri" pitchFamily="34" charset="0"/>
          </a:endParaRPr>
        </a:p>
      </dgm:t>
    </dgm:pt>
    <dgm:pt modelId="{F9FA36C5-AB32-4649-9848-357CC8E57687}">
      <dgm:prSet custT="1"/>
      <dgm:spPr/>
      <dgm:t>
        <a:bodyPr/>
        <a:lstStyle/>
        <a:p>
          <a:r>
            <a:rPr lang="tr-TR" sz="1600" dirty="0" smtClean="0">
              <a:latin typeface="Calibri" pitchFamily="34" charset="0"/>
            </a:rPr>
            <a:t>Aşağılama       </a:t>
          </a:r>
        </a:p>
      </dgm:t>
    </dgm:pt>
    <dgm:pt modelId="{8C2F0046-979D-42E5-97AF-60BABB9CD5B1}" type="parTrans" cxnId="{69F1E346-0C99-41B5-A138-1262C646534B}">
      <dgm:prSet custT="1"/>
      <dgm:spPr/>
      <dgm:t>
        <a:bodyPr/>
        <a:lstStyle/>
        <a:p>
          <a:endParaRPr lang="tr-TR" sz="1600" dirty="0">
            <a:latin typeface="Calibri" pitchFamily="34" charset="0"/>
          </a:endParaRPr>
        </a:p>
      </dgm:t>
    </dgm:pt>
    <dgm:pt modelId="{64E7F94E-F750-4F28-B947-D80F4D9F5106}" type="sibTrans" cxnId="{69F1E346-0C99-41B5-A138-1262C646534B}">
      <dgm:prSet/>
      <dgm:spPr/>
      <dgm:t>
        <a:bodyPr/>
        <a:lstStyle/>
        <a:p>
          <a:endParaRPr lang="tr-TR" sz="1600">
            <a:latin typeface="Calibri" pitchFamily="34" charset="0"/>
          </a:endParaRPr>
        </a:p>
      </dgm:t>
    </dgm:pt>
    <dgm:pt modelId="{F626375D-54D3-4979-97E4-1FA7F0ABEE17}">
      <dgm:prSet custT="1"/>
      <dgm:spPr/>
      <dgm:t>
        <a:bodyPr/>
        <a:lstStyle/>
        <a:p>
          <a:r>
            <a:rPr lang="tr-TR" sz="1600" dirty="0" smtClean="0">
              <a:latin typeface="Calibri" pitchFamily="34" charset="0"/>
            </a:rPr>
            <a:t>Korku</a:t>
          </a:r>
        </a:p>
      </dgm:t>
    </dgm:pt>
    <dgm:pt modelId="{4E4557BE-CE8B-46C2-9D3F-CF34588A756D}" type="parTrans" cxnId="{44760D28-466E-4670-A379-5123E02D0B22}">
      <dgm:prSet custT="1"/>
      <dgm:spPr/>
      <dgm:t>
        <a:bodyPr/>
        <a:lstStyle/>
        <a:p>
          <a:endParaRPr lang="tr-TR" sz="1600" dirty="0">
            <a:latin typeface="Calibri" pitchFamily="34" charset="0"/>
          </a:endParaRPr>
        </a:p>
      </dgm:t>
    </dgm:pt>
    <dgm:pt modelId="{564207B5-F1C6-4EE8-AF31-65B052A9CACA}" type="sibTrans" cxnId="{44760D28-466E-4670-A379-5123E02D0B22}">
      <dgm:prSet/>
      <dgm:spPr/>
      <dgm:t>
        <a:bodyPr/>
        <a:lstStyle/>
        <a:p>
          <a:endParaRPr lang="tr-TR" sz="1600">
            <a:latin typeface="Calibri" pitchFamily="34" charset="0"/>
          </a:endParaRPr>
        </a:p>
      </dgm:t>
    </dgm:pt>
    <dgm:pt modelId="{9678D017-4871-4507-87A1-6C754FCB8069}">
      <dgm:prSet custT="1"/>
      <dgm:spPr/>
      <dgm:t>
        <a:bodyPr/>
        <a:lstStyle/>
        <a:p>
          <a:r>
            <a:rPr lang="tr-TR" sz="1600" dirty="0" smtClean="0">
              <a:latin typeface="Calibri" pitchFamily="34" charset="0"/>
            </a:rPr>
            <a:t>Şüphe               </a:t>
          </a:r>
        </a:p>
      </dgm:t>
    </dgm:pt>
    <dgm:pt modelId="{0A2DCABC-EF93-447F-B056-98A813D4E297}" type="parTrans" cxnId="{D60802B4-55CE-4302-95B6-A910E6499032}">
      <dgm:prSet custT="1"/>
      <dgm:spPr/>
      <dgm:t>
        <a:bodyPr/>
        <a:lstStyle/>
        <a:p>
          <a:endParaRPr lang="tr-TR" sz="1600" dirty="0">
            <a:latin typeface="Calibri" pitchFamily="34" charset="0"/>
          </a:endParaRPr>
        </a:p>
      </dgm:t>
    </dgm:pt>
    <dgm:pt modelId="{AB9B3A6F-A06C-4C95-908E-FEF38765E7DE}" type="sibTrans" cxnId="{D60802B4-55CE-4302-95B6-A910E6499032}">
      <dgm:prSet/>
      <dgm:spPr/>
      <dgm:t>
        <a:bodyPr/>
        <a:lstStyle/>
        <a:p>
          <a:endParaRPr lang="tr-TR" sz="1600">
            <a:latin typeface="Calibri" pitchFamily="34" charset="0"/>
          </a:endParaRPr>
        </a:p>
      </dgm:t>
    </dgm:pt>
    <dgm:pt modelId="{D8836779-C2DA-4D95-8517-28099823CB1A}">
      <dgm:prSet custT="1"/>
      <dgm:spPr/>
      <dgm:t>
        <a:bodyPr/>
        <a:lstStyle/>
        <a:p>
          <a:r>
            <a:rPr lang="tr-TR" sz="1600" dirty="0" smtClean="0">
              <a:latin typeface="Calibri" pitchFamily="34" charset="0"/>
            </a:rPr>
            <a:t>Suçlama</a:t>
          </a:r>
        </a:p>
      </dgm:t>
    </dgm:pt>
    <dgm:pt modelId="{C0C7A832-2708-4893-97F8-A39328C88B50}" type="parTrans" cxnId="{EB01C6DB-4136-4A29-A600-B249E86D6287}">
      <dgm:prSet custT="1"/>
      <dgm:spPr/>
      <dgm:t>
        <a:bodyPr/>
        <a:lstStyle/>
        <a:p>
          <a:endParaRPr lang="tr-TR" sz="1600" dirty="0">
            <a:latin typeface="Calibri" pitchFamily="34" charset="0"/>
          </a:endParaRPr>
        </a:p>
      </dgm:t>
    </dgm:pt>
    <dgm:pt modelId="{6BCF68C0-9864-4487-BBC9-EACD4BC607B1}" type="sibTrans" cxnId="{EB01C6DB-4136-4A29-A600-B249E86D6287}">
      <dgm:prSet/>
      <dgm:spPr/>
      <dgm:t>
        <a:bodyPr/>
        <a:lstStyle/>
        <a:p>
          <a:endParaRPr lang="tr-TR" sz="1600">
            <a:latin typeface="Calibri" pitchFamily="34" charset="0"/>
          </a:endParaRPr>
        </a:p>
      </dgm:t>
    </dgm:pt>
    <dgm:pt modelId="{BFD47C55-FDBD-4B9A-8E66-C5EB0B20BF9C}">
      <dgm:prSet custT="1"/>
      <dgm:spPr/>
      <dgm:t>
        <a:bodyPr/>
        <a:lstStyle/>
        <a:p>
          <a:r>
            <a:rPr lang="tr-TR" sz="1600" dirty="0" smtClean="0">
              <a:latin typeface="Calibri" pitchFamily="34" charset="0"/>
            </a:rPr>
            <a:t>Baskılama        </a:t>
          </a:r>
        </a:p>
      </dgm:t>
    </dgm:pt>
    <dgm:pt modelId="{F9BCC2C1-4268-47E9-842A-EEA103E0AB12}" type="parTrans" cxnId="{8B7C9B36-730F-4EAA-A8B4-D96B450CC73C}">
      <dgm:prSet custT="1"/>
      <dgm:spPr/>
      <dgm:t>
        <a:bodyPr/>
        <a:lstStyle/>
        <a:p>
          <a:endParaRPr lang="tr-TR" sz="1600" dirty="0">
            <a:latin typeface="Calibri" pitchFamily="34" charset="0"/>
          </a:endParaRPr>
        </a:p>
      </dgm:t>
    </dgm:pt>
    <dgm:pt modelId="{FB148EE1-A5DB-42C0-BE6A-BA4C5D1A3638}" type="sibTrans" cxnId="{8B7C9B36-730F-4EAA-A8B4-D96B450CC73C}">
      <dgm:prSet/>
      <dgm:spPr/>
      <dgm:t>
        <a:bodyPr/>
        <a:lstStyle/>
        <a:p>
          <a:endParaRPr lang="tr-TR" sz="1600">
            <a:latin typeface="Calibri" pitchFamily="34" charset="0"/>
          </a:endParaRPr>
        </a:p>
      </dgm:t>
    </dgm:pt>
    <dgm:pt modelId="{7FD073D6-4981-47B7-AE84-B6727EB4C308}">
      <dgm:prSet custT="1"/>
      <dgm:spPr/>
      <dgm:t>
        <a:bodyPr/>
        <a:lstStyle/>
        <a:p>
          <a:r>
            <a:rPr lang="tr-TR" sz="1600" dirty="0" smtClean="0">
              <a:latin typeface="Calibri" pitchFamily="34" charset="0"/>
            </a:rPr>
            <a:t>Kontrol</a:t>
          </a:r>
        </a:p>
      </dgm:t>
    </dgm:pt>
    <dgm:pt modelId="{C2FEEBC3-BAA9-44AA-9DF0-BDF8E1984AFF}" type="parTrans" cxnId="{0F2CE2FD-6C32-458E-88F8-6B169AFBCB29}">
      <dgm:prSet custT="1"/>
      <dgm:spPr/>
      <dgm:t>
        <a:bodyPr/>
        <a:lstStyle/>
        <a:p>
          <a:endParaRPr lang="tr-TR" sz="1600" dirty="0">
            <a:latin typeface="Calibri" pitchFamily="34" charset="0"/>
          </a:endParaRPr>
        </a:p>
      </dgm:t>
    </dgm:pt>
    <dgm:pt modelId="{88BFA61D-9C45-48A8-B0EF-EA2002DDB796}" type="sibTrans" cxnId="{0F2CE2FD-6C32-458E-88F8-6B169AFBCB29}">
      <dgm:prSet/>
      <dgm:spPr/>
      <dgm:t>
        <a:bodyPr/>
        <a:lstStyle/>
        <a:p>
          <a:endParaRPr lang="tr-TR" sz="1600">
            <a:latin typeface="Calibri" pitchFamily="34" charset="0"/>
          </a:endParaRPr>
        </a:p>
      </dgm:t>
    </dgm:pt>
    <dgm:pt modelId="{EDECAB11-8CC5-44CB-AFC7-DC2FC220498A}">
      <dgm:prSet custT="1"/>
      <dgm:spPr/>
      <dgm:t>
        <a:bodyPr/>
        <a:lstStyle/>
        <a:p>
          <a:r>
            <a:rPr lang="tr-TR" sz="1600" dirty="0" smtClean="0">
              <a:latin typeface="Calibri" pitchFamily="34" charset="0"/>
            </a:rPr>
            <a:t>İletişim Sorunu</a:t>
          </a:r>
        </a:p>
      </dgm:t>
    </dgm:pt>
    <dgm:pt modelId="{3DFDA3F8-C410-4268-AF0C-A9845CD7BFB2}" type="parTrans" cxnId="{47BA13D1-EAD0-46E6-A74B-6C0869D99694}">
      <dgm:prSet custT="1"/>
      <dgm:spPr/>
      <dgm:t>
        <a:bodyPr/>
        <a:lstStyle/>
        <a:p>
          <a:endParaRPr lang="tr-TR" sz="1600" dirty="0">
            <a:latin typeface="Calibri" pitchFamily="34" charset="0"/>
          </a:endParaRPr>
        </a:p>
      </dgm:t>
    </dgm:pt>
    <dgm:pt modelId="{909851A5-3AB9-46CE-BB1C-E3DEEA3283E3}" type="sibTrans" cxnId="{47BA13D1-EAD0-46E6-A74B-6C0869D99694}">
      <dgm:prSet/>
      <dgm:spPr/>
      <dgm:t>
        <a:bodyPr/>
        <a:lstStyle/>
        <a:p>
          <a:endParaRPr lang="tr-TR" sz="1600">
            <a:latin typeface="Calibri" pitchFamily="34" charset="0"/>
          </a:endParaRPr>
        </a:p>
      </dgm:t>
    </dgm:pt>
    <dgm:pt modelId="{7E34B3FC-D4BA-406B-B380-C4C49017A8DA}">
      <dgm:prSet custT="1"/>
      <dgm:spPr/>
      <dgm:t>
        <a:bodyPr/>
        <a:lstStyle/>
        <a:p>
          <a:r>
            <a:rPr lang="tr-TR" sz="1600" dirty="0" smtClean="0">
              <a:latin typeface="Calibri" pitchFamily="34" charset="0"/>
            </a:rPr>
            <a:t>Fiziksel veya Cinsel Şiddet</a:t>
          </a:r>
          <a:endParaRPr lang="tr-TR" sz="1600" dirty="0">
            <a:latin typeface="Calibri" pitchFamily="34" charset="0"/>
          </a:endParaRPr>
        </a:p>
      </dgm:t>
    </dgm:pt>
    <dgm:pt modelId="{17FB5B3D-CBE6-4553-A3D7-3AB40B87F9BE}" type="parTrans" cxnId="{E28EDD44-32F0-42E9-A692-F9907E6C8EAD}">
      <dgm:prSet custT="1"/>
      <dgm:spPr/>
      <dgm:t>
        <a:bodyPr/>
        <a:lstStyle/>
        <a:p>
          <a:endParaRPr lang="tr-TR" sz="1600" dirty="0">
            <a:latin typeface="Calibri" pitchFamily="34" charset="0"/>
          </a:endParaRPr>
        </a:p>
      </dgm:t>
    </dgm:pt>
    <dgm:pt modelId="{C8D696AA-5973-4580-B6F8-32952B14127B}" type="sibTrans" cxnId="{E28EDD44-32F0-42E9-A692-F9907E6C8EAD}">
      <dgm:prSet/>
      <dgm:spPr/>
      <dgm:t>
        <a:bodyPr/>
        <a:lstStyle/>
        <a:p>
          <a:endParaRPr lang="tr-TR" sz="1600">
            <a:latin typeface="Calibri" pitchFamily="34" charset="0"/>
          </a:endParaRPr>
        </a:p>
      </dgm:t>
    </dgm:pt>
    <dgm:pt modelId="{723DA9C2-78D1-45EF-86F3-F22B70C455E3}" type="pres">
      <dgm:prSet presAssocID="{F2DE6FDD-0F52-4323-9C51-ACF7CE0F95D2}" presName="cycle" presStyleCnt="0">
        <dgm:presLayoutVars>
          <dgm:chMax val="1"/>
          <dgm:dir/>
          <dgm:animLvl val="ctr"/>
          <dgm:resizeHandles val="exact"/>
        </dgm:presLayoutVars>
      </dgm:prSet>
      <dgm:spPr/>
      <dgm:t>
        <a:bodyPr/>
        <a:lstStyle/>
        <a:p>
          <a:endParaRPr lang="tr-TR"/>
        </a:p>
      </dgm:t>
    </dgm:pt>
    <dgm:pt modelId="{F6A0446D-294A-4244-A1A6-7E2BDFA8E985}" type="pres">
      <dgm:prSet presAssocID="{99817C78-DA8F-4710-AF33-0F9B0C75E134}" presName="centerShape" presStyleLbl="node0" presStyleIdx="0" presStyleCnt="1" custScaleX="300153" custScaleY="250146"/>
      <dgm:spPr/>
      <dgm:t>
        <a:bodyPr/>
        <a:lstStyle/>
        <a:p>
          <a:endParaRPr lang="tr-TR"/>
        </a:p>
      </dgm:t>
    </dgm:pt>
    <dgm:pt modelId="{7FA9E66F-6A94-4B62-B391-8A7E7F4022DD}" type="pres">
      <dgm:prSet presAssocID="{14BAAA00-5E93-4FD5-8359-F1778ECBBA19}" presName="Name9" presStyleLbl="parChTrans1D2" presStyleIdx="0" presStyleCnt="16"/>
      <dgm:spPr/>
      <dgm:t>
        <a:bodyPr/>
        <a:lstStyle/>
        <a:p>
          <a:endParaRPr lang="tr-TR"/>
        </a:p>
      </dgm:t>
    </dgm:pt>
    <dgm:pt modelId="{202B6AEB-383B-4F1D-8B57-485DF40065A3}" type="pres">
      <dgm:prSet presAssocID="{14BAAA00-5E93-4FD5-8359-F1778ECBBA19}" presName="connTx" presStyleLbl="parChTrans1D2" presStyleIdx="0" presStyleCnt="16"/>
      <dgm:spPr/>
      <dgm:t>
        <a:bodyPr/>
        <a:lstStyle/>
        <a:p>
          <a:endParaRPr lang="tr-TR"/>
        </a:p>
      </dgm:t>
    </dgm:pt>
    <dgm:pt modelId="{0ACFF803-B4DE-45CD-A31E-D97E580DB4E3}" type="pres">
      <dgm:prSet presAssocID="{A0730B1F-2A86-461E-8807-66D26111EC36}" presName="node" presStyleLbl="node1" presStyleIdx="0" presStyleCnt="16" custScaleX="141827" custScaleY="94192" custRadScaleRad="101577" custRadScaleInc="28085">
        <dgm:presLayoutVars>
          <dgm:bulletEnabled val="1"/>
        </dgm:presLayoutVars>
      </dgm:prSet>
      <dgm:spPr/>
      <dgm:t>
        <a:bodyPr/>
        <a:lstStyle/>
        <a:p>
          <a:endParaRPr lang="tr-TR"/>
        </a:p>
      </dgm:t>
    </dgm:pt>
    <dgm:pt modelId="{DC9E1563-4ABC-49AB-B06A-1A30E4CD4E73}" type="pres">
      <dgm:prSet presAssocID="{906FB4D2-3DC9-485F-8CBC-8426634AE970}" presName="Name9" presStyleLbl="parChTrans1D2" presStyleIdx="1" presStyleCnt="16"/>
      <dgm:spPr/>
      <dgm:t>
        <a:bodyPr/>
        <a:lstStyle/>
        <a:p>
          <a:endParaRPr lang="tr-TR"/>
        </a:p>
      </dgm:t>
    </dgm:pt>
    <dgm:pt modelId="{BDA67348-580E-4839-804D-4B59746AD9E7}" type="pres">
      <dgm:prSet presAssocID="{906FB4D2-3DC9-485F-8CBC-8426634AE970}" presName="connTx" presStyleLbl="parChTrans1D2" presStyleIdx="1" presStyleCnt="16"/>
      <dgm:spPr/>
      <dgm:t>
        <a:bodyPr/>
        <a:lstStyle/>
        <a:p>
          <a:endParaRPr lang="tr-TR"/>
        </a:p>
      </dgm:t>
    </dgm:pt>
    <dgm:pt modelId="{B7AF5674-7EB7-429C-B83E-B5387F044BA1}" type="pres">
      <dgm:prSet presAssocID="{78EEEFA1-EFDC-4576-9715-C18A7CA646D2}" presName="node" presStyleLbl="node1" presStyleIdx="1" presStyleCnt="16" custScaleX="167875" custScaleY="109381" custRadScaleRad="103583" custRadScaleInc="51161">
        <dgm:presLayoutVars>
          <dgm:bulletEnabled val="1"/>
        </dgm:presLayoutVars>
      </dgm:prSet>
      <dgm:spPr/>
      <dgm:t>
        <a:bodyPr/>
        <a:lstStyle/>
        <a:p>
          <a:endParaRPr lang="tr-TR"/>
        </a:p>
      </dgm:t>
    </dgm:pt>
    <dgm:pt modelId="{23C64C3B-C5FC-476D-B15F-89E0130C3DC9}" type="pres">
      <dgm:prSet presAssocID="{009C1C00-1388-4122-90B0-F245CCBF8AC6}" presName="Name9" presStyleLbl="parChTrans1D2" presStyleIdx="2" presStyleCnt="16"/>
      <dgm:spPr/>
      <dgm:t>
        <a:bodyPr/>
        <a:lstStyle/>
        <a:p>
          <a:endParaRPr lang="tr-TR"/>
        </a:p>
      </dgm:t>
    </dgm:pt>
    <dgm:pt modelId="{C24D277D-84E2-40D6-B68D-20FF165B7A6E}" type="pres">
      <dgm:prSet presAssocID="{009C1C00-1388-4122-90B0-F245CCBF8AC6}" presName="connTx" presStyleLbl="parChTrans1D2" presStyleIdx="2" presStyleCnt="16"/>
      <dgm:spPr/>
      <dgm:t>
        <a:bodyPr/>
        <a:lstStyle/>
        <a:p>
          <a:endParaRPr lang="tr-TR"/>
        </a:p>
      </dgm:t>
    </dgm:pt>
    <dgm:pt modelId="{7E4E460E-E855-4C98-8129-6B9AEDC1E142}" type="pres">
      <dgm:prSet presAssocID="{44C4FA1A-0433-4549-898D-2C14EAF93758}" presName="node" presStyleLbl="node1" presStyleIdx="2" presStyleCnt="16" custScaleX="144850" custRadScaleRad="101766" custRadScaleInc="38703">
        <dgm:presLayoutVars>
          <dgm:bulletEnabled val="1"/>
        </dgm:presLayoutVars>
      </dgm:prSet>
      <dgm:spPr/>
      <dgm:t>
        <a:bodyPr/>
        <a:lstStyle/>
        <a:p>
          <a:endParaRPr lang="tr-TR"/>
        </a:p>
      </dgm:t>
    </dgm:pt>
    <dgm:pt modelId="{226D8EEA-2400-4159-A2F8-8F9F625F22BC}" type="pres">
      <dgm:prSet presAssocID="{A6C1C0DD-3645-4773-A080-94010CE905DB}" presName="Name9" presStyleLbl="parChTrans1D2" presStyleIdx="3" presStyleCnt="16"/>
      <dgm:spPr/>
      <dgm:t>
        <a:bodyPr/>
        <a:lstStyle/>
        <a:p>
          <a:endParaRPr lang="tr-TR"/>
        </a:p>
      </dgm:t>
    </dgm:pt>
    <dgm:pt modelId="{9530DAB5-9A94-42BD-B827-1F393B0DEB2D}" type="pres">
      <dgm:prSet presAssocID="{A6C1C0DD-3645-4773-A080-94010CE905DB}" presName="connTx" presStyleLbl="parChTrans1D2" presStyleIdx="3" presStyleCnt="16"/>
      <dgm:spPr/>
      <dgm:t>
        <a:bodyPr/>
        <a:lstStyle/>
        <a:p>
          <a:endParaRPr lang="tr-TR"/>
        </a:p>
      </dgm:t>
    </dgm:pt>
    <dgm:pt modelId="{B45CA557-FE43-4153-BCC6-ECECBA70BA34}" type="pres">
      <dgm:prSet presAssocID="{4E1AFB51-2F2D-42E0-9FFB-79C36F8B6A30}" presName="node" presStyleLbl="node1" presStyleIdx="3" presStyleCnt="16" custScaleX="157394" custRadScaleRad="101040" custRadScaleInc="21670">
        <dgm:presLayoutVars>
          <dgm:bulletEnabled val="1"/>
        </dgm:presLayoutVars>
      </dgm:prSet>
      <dgm:spPr/>
      <dgm:t>
        <a:bodyPr/>
        <a:lstStyle/>
        <a:p>
          <a:endParaRPr lang="tr-TR"/>
        </a:p>
      </dgm:t>
    </dgm:pt>
    <dgm:pt modelId="{C1A98E3C-D6D1-4258-B8CE-022ACFEE0005}" type="pres">
      <dgm:prSet presAssocID="{D52B55F1-00B2-4DD9-9DD4-F29802089466}" presName="Name9" presStyleLbl="parChTrans1D2" presStyleIdx="4" presStyleCnt="16"/>
      <dgm:spPr/>
      <dgm:t>
        <a:bodyPr/>
        <a:lstStyle/>
        <a:p>
          <a:endParaRPr lang="tr-TR"/>
        </a:p>
      </dgm:t>
    </dgm:pt>
    <dgm:pt modelId="{767FBE37-2C3E-4657-87A1-DAFDFFDC4175}" type="pres">
      <dgm:prSet presAssocID="{D52B55F1-00B2-4DD9-9DD4-F29802089466}" presName="connTx" presStyleLbl="parChTrans1D2" presStyleIdx="4" presStyleCnt="16"/>
      <dgm:spPr/>
      <dgm:t>
        <a:bodyPr/>
        <a:lstStyle/>
        <a:p>
          <a:endParaRPr lang="tr-TR"/>
        </a:p>
      </dgm:t>
    </dgm:pt>
    <dgm:pt modelId="{F6E89F22-FFE3-434A-B02A-5B4081649C2C}" type="pres">
      <dgm:prSet presAssocID="{4DE241A2-64E2-40C7-8D99-3868E755E8B9}" presName="node" presStyleLbl="node1" presStyleIdx="4" presStyleCnt="16">
        <dgm:presLayoutVars>
          <dgm:bulletEnabled val="1"/>
        </dgm:presLayoutVars>
      </dgm:prSet>
      <dgm:spPr/>
      <dgm:t>
        <a:bodyPr/>
        <a:lstStyle/>
        <a:p>
          <a:endParaRPr lang="tr-TR"/>
        </a:p>
      </dgm:t>
    </dgm:pt>
    <dgm:pt modelId="{54A0905B-76C2-44E5-A60B-1F0608177FCC}" type="pres">
      <dgm:prSet presAssocID="{E4095056-6E78-4B4C-8FBA-EDCFE8A25C0D}" presName="Name9" presStyleLbl="parChTrans1D2" presStyleIdx="5" presStyleCnt="16"/>
      <dgm:spPr/>
      <dgm:t>
        <a:bodyPr/>
        <a:lstStyle/>
        <a:p>
          <a:endParaRPr lang="tr-TR"/>
        </a:p>
      </dgm:t>
    </dgm:pt>
    <dgm:pt modelId="{E672F03B-54CB-4AB2-B539-F6C1CC1D679B}" type="pres">
      <dgm:prSet presAssocID="{E4095056-6E78-4B4C-8FBA-EDCFE8A25C0D}" presName="connTx" presStyleLbl="parChTrans1D2" presStyleIdx="5" presStyleCnt="16"/>
      <dgm:spPr/>
      <dgm:t>
        <a:bodyPr/>
        <a:lstStyle/>
        <a:p>
          <a:endParaRPr lang="tr-TR"/>
        </a:p>
      </dgm:t>
    </dgm:pt>
    <dgm:pt modelId="{25C2B7C1-9E26-4E75-9E1D-C2492F285072}" type="pres">
      <dgm:prSet presAssocID="{36D4D81A-CC72-44A0-A088-6881F6D28B9B}" presName="node" presStyleLbl="node1" presStyleIdx="5" presStyleCnt="16" custScaleX="155198" custRadScaleRad="97983" custRadScaleInc="-20256">
        <dgm:presLayoutVars>
          <dgm:bulletEnabled val="1"/>
        </dgm:presLayoutVars>
      </dgm:prSet>
      <dgm:spPr/>
      <dgm:t>
        <a:bodyPr/>
        <a:lstStyle/>
        <a:p>
          <a:endParaRPr lang="tr-TR"/>
        </a:p>
      </dgm:t>
    </dgm:pt>
    <dgm:pt modelId="{752AE468-858D-48EC-92B5-1CF7B929F016}" type="pres">
      <dgm:prSet presAssocID="{7ACBA930-4E9B-4DE7-B288-1089FB4DDC64}" presName="Name9" presStyleLbl="parChTrans1D2" presStyleIdx="6" presStyleCnt="16"/>
      <dgm:spPr/>
      <dgm:t>
        <a:bodyPr/>
        <a:lstStyle/>
        <a:p>
          <a:endParaRPr lang="tr-TR"/>
        </a:p>
      </dgm:t>
    </dgm:pt>
    <dgm:pt modelId="{9D38D5CF-45FC-49AC-9DCD-23C08F2A459E}" type="pres">
      <dgm:prSet presAssocID="{7ACBA930-4E9B-4DE7-B288-1089FB4DDC64}" presName="connTx" presStyleLbl="parChTrans1D2" presStyleIdx="6" presStyleCnt="16"/>
      <dgm:spPr/>
      <dgm:t>
        <a:bodyPr/>
        <a:lstStyle/>
        <a:p>
          <a:endParaRPr lang="tr-TR"/>
        </a:p>
      </dgm:t>
    </dgm:pt>
    <dgm:pt modelId="{3D654CDE-459D-436C-ADCF-D2DA86ACEEED}" type="pres">
      <dgm:prSet presAssocID="{9B5A0140-3931-4002-9D60-6B2B62751FC6}" presName="node" presStyleLbl="node1" presStyleIdx="6" presStyleCnt="16" custScaleX="159148" custRadScaleRad="100651" custRadScaleInc="-21312">
        <dgm:presLayoutVars>
          <dgm:bulletEnabled val="1"/>
        </dgm:presLayoutVars>
      </dgm:prSet>
      <dgm:spPr/>
      <dgm:t>
        <a:bodyPr/>
        <a:lstStyle/>
        <a:p>
          <a:endParaRPr lang="tr-TR"/>
        </a:p>
      </dgm:t>
    </dgm:pt>
    <dgm:pt modelId="{C7FDE2E4-3F07-4ACE-A88B-F24B1E5290A9}" type="pres">
      <dgm:prSet presAssocID="{4A0A0454-CF4D-4F29-8E4C-A11813E805B6}" presName="Name9" presStyleLbl="parChTrans1D2" presStyleIdx="7" presStyleCnt="16"/>
      <dgm:spPr/>
      <dgm:t>
        <a:bodyPr/>
        <a:lstStyle/>
        <a:p>
          <a:endParaRPr lang="tr-TR"/>
        </a:p>
      </dgm:t>
    </dgm:pt>
    <dgm:pt modelId="{D48B98CA-B1E2-451B-A514-96CA1F42D197}" type="pres">
      <dgm:prSet presAssocID="{4A0A0454-CF4D-4F29-8E4C-A11813E805B6}" presName="connTx" presStyleLbl="parChTrans1D2" presStyleIdx="7" presStyleCnt="16"/>
      <dgm:spPr/>
      <dgm:t>
        <a:bodyPr/>
        <a:lstStyle/>
        <a:p>
          <a:endParaRPr lang="tr-TR"/>
        </a:p>
      </dgm:t>
    </dgm:pt>
    <dgm:pt modelId="{2CE1F12D-9048-40F0-B0EC-BCCF3B015130}" type="pres">
      <dgm:prSet presAssocID="{9400586F-8CE8-4AB5-8372-81686365AEEB}" presName="node" presStyleLbl="node1" presStyleIdx="7" presStyleCnt="16">
        <dgm:presLayoutVars>
          <dgm:bulletEnabled val="1"/>
        </dgm:presLayoutVars>
      </dgm:prSet>
      <dgm:spPr/>
      <dgm:t>
        <a:bodyPr/>
        <a:lstStyle/>
        <a:p>
          <a:endParaRPr lang="tr-TR"/>
        </a:p>
      </dgm:t>
    </dgm:pt>
    <dgm:pt modelId="{BCD7A928-DA79-4DEE-8E1F-ADB070C4E177}" type="pres">
      <dgm:prSet presAssocID="{8C2F0046-979D-42E5-97AF-60BABB9CD5B1}" presName="Name9" presStyleLbl="parChTrans1D2" presStyleIdx="8" presStyleCnt="16"/>
      <dgm:spPr/>
      <dgm:t>
        <a:bodyPr/>
        <a:lstStyle/>
        <a:p>
          <a:endParaRPr lang="tr-TR"/>
        </a:p>
      </dgm:t>
    </dgm:pt>
    <dgm:pt modelId="{53FDCC7E-0135-4CCE-B928-A5892492DE05}" type="pres">
      <dgm:prSet presAssocID="{8C2F0046-979D-42E5-97AF-60BABB9CD5B1}" presName="connTx" presStyleLbl="parChTrans1D2" presStyleIdx="8" presStyleCnt="16"/>
      <dgm:spPr/>
      <dgm:t>
        <a:bodyPr/>
        <a:lstStyle/>
        <a:p>
          <a:endParaRPr lang="tr-TR"/>
        </a:p>
      </dgm:t>
    </dgm:pt>
    <dgm:pt modelId="{9B0A55F8-2B05-47C7-ADF4-6C0E6A4320A4}" type="pres">
      <dgm:prSet presAssocID="{F9FA36C5-AB32-4649-9848-357CC8E57687}" presName="node" presStyleLbl="node1" presStyleIdx="8" presStyleCnt="16" custScaleX="156124">
        <dgm:presLayoutVars>
          <dgm:bulletEnabled val="1"/>
        </dgm:presLayoutVars>
      </dgm:prSet>
      <dgm:spPr/>
      <dgm:t>
        <a:bodyPr/>
        <a:lstStyle/>
        <a:p>
          <a:endParaRPr lang="tr-TR"/>
        </a:p>
      </dgm:t>
    </dgm:pt>
    <dgm:pt modelId="{E805AF90-103D-4BAD-BDD8-3F7475B51AD8}" type="pres">
      <dgm:prSet presAssocID="{4E4557BE-CE8B-46C2-9D3F-CF34588A756D}" presName="Name9" presStyleLbl="parChTrans1D2" presStyleIdx="9" presStyleCnt="16"/>
      <dgm:spPr/>
      <dgm:t>
        <a:bodyPr/>
        <a:lstStyle/>
        <a:p>
          <a:endParaRPr lang="tr-TR"/>
        </a:p>
      </dgm:t>
    </dgm:pt>
    <dgm:pt modelId="{8638DF43-FF58-482A-AB72-9AC9D6E0397A}" type="pres">
      <dgm:prSet presAssocID="{4E4557BE-CE8B-46C2-9D3F-CF34588A756D}" presName="connTx" presStyleLbl="parChTrans1D2" presStyleIdx="9" presStyleCnt="16"/>
      <dgm:spPr/>
      <dgm:t>
        <a:bodyPr/>
        <a:lstStyle/>
        <a:p>
          <a:endParaRPr lang="tr-TR"/>
        </a:p>
      </dgm:t>
    </dgm:pt>
    <dgm:pt modelId="{458E1E73-4F3C-45B5-93E5-5D92E29665DE}" type="pres">
      <dgm:prSet presAssocID="{F626375D-54D3-4979-97E4-1FA7F0ABEE17}" presName="node" presStyleLbl="node1" presStyleIdx="9" presStyleCnt="16">
        <dgm:presLayoutVars>
          <dgm:bulletEnabled val="1"/>
        </dgm:presLayoutVars>
      </dgm:prSet>
      <dgm:spPr/>
      <dgm:t>
        <a:bodyPr/>
        <a:lstStyle/>
        <a:p>
          <a:endParaRPr lang="tr-TR"/>
        </a:p>
      </dgm:t>
    </dgm:pt>
    <dgm:pt modelId="{9A44D527-BCC0-44C5-9EC9-DD7545BAEEB1}" type="pres">
      <dgm:prSet presAssocID="{0A2DCABC-EF93-447F-B056-98A813D4E297}" presName="Name9" presStyleLbl="parChTrans1D2" presStyleIdx="10" presStyleCnt="16"/>
      <dgm:spPr/>
      <dgm:t>
        <a:bodyPr/>
        <a:lstStyle/>
        <a:p>
          <a:endParaRPr lang="tr-TR"/>
        </a:p>
      </dgm:t>
    </dgm:pt>
    <dgm:pt modelId="{57D66877-3311-48D4-8D8F-A7FD4D60AFB1}" type="pres">
      <dgm:prSet presAssocID="{0A2DCABC-EF93-447F-B056-98A813D4E297}" presName="connTx" presStyleLbl="parChTrans1D2" presStyleIdx="10" presStyleCnt="16"/>
      <dgm:spPr/>
      <dgm:t>
        <a:bodyPr/>
        <a:lstStyle/>
        <a:p>
          <a:endParaRPr lang="tr-TR"/>
        </a:p>
      </dgm:t>
    </dgm:pt>
    <dgm:pt modelId="{6AA031FF-FA81-416A-A457-EF902096D984}" type="pres">
      <dgm:prSet presAssocID="{9678D017-4871-4507-87A1-6C754FCB8069}" presName="node" presStyleLbl="node1" presStyleIdx="10" presStyleCnt="16">
        <dgm:presLayoutVars>
          <dgm:bulletEnabled val="1"/>
        </dgm:presLayoutVars>
      </dgm:prSet>
      <dgm:spPr/>
      <dgm:t>
        <a:bodyPr/>
        <a:lstStyle/>
        <a:p>
          <a:endParaRPr lang="tr-TR"/>
        </a:p>
      </dgm:t>
    </dgm:pt>
    <dgm:pt modelId="{6B730D06-C261-4B95-89C8-4E1CC40C391B}" type="pres">
      <dgm:prSet presAssocID="{C0C7A832-2708-4893-97F8-A39328C88B50}" presName="Name9" presStyleLbl="parChTrans1D2" presStyleIdx="11" presStyleCnt="16"/>
      <dgm:spPr/>
      <dgm:t>
        <a:bodyPr/>
        <a:lstStyle/>
        <a:p>
          <a:endParaRPr lang="tr-TR"/>
        </a:p>
      </dgm:t>
    </dgm:pt>
    <dgm:pt modelId="{5A5C9E7B-F96C-4290-99AA-581BBEB8338C}" type="pres">
      <dgm:prSet presAssocID="{C0C7A832-2708-4893-97F8-A39328C88B50}" presName="connTx" presStyleLbl="parChTrans1D2" presStyleIdx="11" presStyleCnt="16"/>
      <dgm:spPr/>
      <dgm:t>
        <a:bodyPr/>
        <a:lstStyle/>
        <a:p>
          <a:endParaRPr lang="tr-TR"/>
        </a:p>
      </dgm:t>
    </dgm:pt>
    <dgm:pt modelId="{72E6E645-34DA-4FBF-A4AD-18B8674639BF}" type="pres">
      <dgm:prSet presAssocID="{D8836779-C2DA-4D95-8517-28099823CB1A}" presName="node" presStyleLbl="node1" presStyleIdx="11" presStyleCnt="16" custScaleX="139459">
        <dgm:presLayoutVars>
          <dgm:bulletEnabled val="1"/>
        </dgm:presLayoutVars>
      </dgm:prSet>
      <dgm:spPr/>
      <dgm:t>
        <a:bodyPr/>
        <a:lstStyle/>
        <a:p>
          <a:endParaRPr lang="tr-TR"/>
        </a:p>
      </dgm:t>
    </dgm:pt>
    <dgm:pt modelId="{F99D020D-B918-4D35-842C-576BDFDEDB83}" type="pres">
      <dgm:prSet presAssocID="{F9BCC2C1-4268-47E9-842A-EEA103E0AB12}" presName="Name9" presStyleLbl="parChTrans1D2" presStyleIdx="12" presStyleCnt="16"/>
      <dgm:spPr/>
      <dgm:t>
        <a:bodyPr/>
        <a:lstStyle/>
        <a:p>
          <a:endParaRPr lang="tr-TR"/>
        </a:p>
      </dgm:t>
    </dgm:pt>
    <dgm:pt modelId="{1B2D3966-CAB6-4E9A-970F-B99CEC578F6D}" type="pres">
      <dgm:prSet presAssocID="{F9BCC2C1-4268-47E9-842A-EEA103E0AB12}" presName="connTx" presStyleLbl="parChTrans1D2" presStyleIdx="12" presStyleCnt="16"/>
      <dgm:spPr/>
      <dgm:t>
        <a:bodyPr/>
        <a:lstStyle/>
        <a:p>
          <a:endParaRPr lang="tr-TR"/>
        </a:p>
      </dgm:t>
    </dgm:pt>
    <dgm:pt modelId="{50F92C81-A486-42C2-97B4-20DAE9F722E1}" type="pres">
      <dgm:prSet presAssocID="{BFD47C55-FDBD-4B9A-8E66-C5EB0B20BF9C}" presName="node" presStyleLbl="node1" presStyleIdx="12" presStyleCnt="16" custScaleX="166099">
        <dgm:presLayoutVars>
          <dgm:bulletEnabled val="1"/>
        </dgm:presLayoutVars>
      </dgm:prSet>
      <dgm:spPr/>
      <dgm:t>
        <a:bodyPr/>
        <a:lstStyle/>
        <a:p>
          <a:endParaRPr lang="tr-TR"/>
        </a:p>
      </dgm:t>
    </dgm:pt>
    <dgm:pt modelId="{A6CBEB6A-795D-47F2-977B-388A37089608}" type="pres">
      <dgm:prSet presAssocID="{C2FEEBC3-BAA9-44AA-9DF0-BDF8E1984AFF}" presName="Name9" presStyleLbl="parChTrans1D2" presStyleIdx="13" presStyleCnt="16"/>
      <dgm:spPr/>
      <dgm:t>
        <a:bodyPr/>
        <a:lstStyle/>
        <a:p>
          <a:endParaRPr lang="tr-TR"/>
        </a:p>
      </dgm:t>
    </dgm:pt>
    <dgm:pt modelId="{CD32E820-937A-4A06-AB1B-FC57FC6B573C}" type="pres">
      <dgm:prSet presAssocID="{C2FEEBC3-BAA9-44AA-9DF0-BDF8E1984AFF}" presName="connTx" presStyleLbl="parChTrans1D2" presStyleIdx="13" presStyleCnt="16"/>
      <dgm:spPr/>
      <dgm:t>
        <a:bodyPr/>
        <a:lstStyle/>
        <a:p>
          <a:endParaRPr lang="tr-TR"/>
        </a:p>
      </dgm:t>
    </dgm:pt>
    <dgm:pt modelId="{50100ABD-0922-49F9-8433-349EB76D8A9C}" type="pres">
      <dgm:prSet presAssocID="{7FD073D6-4981-47B7-AE84-B6727EB4C308}" presName="node" presStyleLbl="node1" presStyleIdx="13" presStyleCnt="16" custScaleX="119734">
        <dgm:presLayoutVars>
          <dgm:bulletEnabled val="1"/>
        </dgm:presLayoutVars>
      </dgm:prSet>
      <dgm:spPr/>
      <dgm:t>
        <a:bodyPr/>
        <a:lstStyle/>
        <a:p>
          <a:endParaRPr lang="tr-TR"/>
        </a:p>
      </dgm:t>
    </dgm:pt>
    <dgm:pt modelId="{082F5790-ABB7-4CA7-9366-362636B8CEF5}" type="pres">
      <dgm:prSet presAssocID="{3DFDA3F8-C410-4268-AF0C-A9845CD7BFB2}" presName="Name9" presStyleLbl="parChTrans1D2" presStyleIdx="14" presStyleCnt="16"/>
      <dgm:spPr/>
      <dgm:t>
        <a:bodyPr/>
        <a:lstStyle/>
        <a:p>
          <a:endParaRPr lang="tr-TR"/>
        </a:p>
      </dgm:t>
    </dgm:pt>
    <dgm:pt modelId="{90BF9593-EF1E-44D5-B9E3-B3CC3424C790}" type="pres">
      <dgm:prSet presAssocID="{3DFDA3F8-C410-4268-AF0C-A9845CD7BFB2}" presName="connTx" presStyleLbl="parChTrans1D2" presStyleIdx="14" presStyleCnt="16"/>
      <dgm:spPr/>
      <dgm:t>
        <a:bodyPr/>
        <a:lstStyle/>
        <a:p>
          <a:endParaRPr lang="tr-TR"/>
        </a:p>
      </dgm:t>
    </dgm:pt>
    <dgm:pt modelId="{CB4D8062-5613-4BAF-810E-F3042FB261E4}" type="pres">
      <dgm:prSet presAssocID="{EDECAB11-8CC5-44CB-AFC7-DC2FC220498A}" presName="node" presStyleLbl="node1" presStyleIdx="14" presStyleCnt="16" custScaleX="121212">
        <dgm:presLayoutVars>
          <dgm:bulletEnabled val="1"/>
        </dgm:presLayoutVars>
      </dgm:prSet>
      <dgm:spPr/>
      <dgm:t>
        <a:bodyPr/>
        <a:lstStyle/>
        <a:p>
          <a:endParaRPr lang="tr-TR"/>
        </a:p>
      </dgm:t>
    </dgm:pt>
    <dgm:pt modelId="{054D571C-5F61-4D8C-BB56-FDC48ECE7FCE}" type="pres">
      <dgm:prSet presAssocID="{17FB5B3D-CBE6-4553-A3D7-3AB40B87F9BE}" presName="Name9" presStyleLbl="parChTrans1D2" presStyleIdx="15" presStyleCnt="16"/>
      <dgm:spPr/>
      <dgm:t>
        <a:bodyPr/>
        <a:lstStyle/>
        <a:p>
          <a:endParaRPr lang="tr-TR"/>
        </a:p>
      </dgm:t>
    </dgm:pt>
    <dgm:pt modelId="{B1051B8A-808A-45F1-ACBC-56F5D4153758}" type="pres">
      <dgm:prSet presAssocID="{17FB5B3D-CBE6-4553-A3D7-3AB40B87F9BE}" presName="connTx" presStyleLbl="parChTrans1D2" presStyleIdx="15" presStyleCnt="16"/>
      <dgm:spPr/>
      <dgm:t>
        <a:bodyPr/>
        <a:lstStyle/>
        <a:p>
          <a:endParaRPr lang="tr-TR"/>
        </a:p>
      </dgm:t>
    </dgm:pt>
    <dgm:pt modelId="{ECC0214A-3517-4108-B461-027AE59C0C30}" type="pres">
      <dgm:prSet presAssocID="{7E34B3FC-D4BA-406B-B380-C4C49017A8DA}" presName="node" presStyleLbl="node1" presStyleIdx="15" presStyleCnt="16" custScaleX="150962" custScaleY="144565">
        <dgm:presLayoutVars>
          <dgm:bulletEnabled val="1"/>
        </dgm:presLayoutVars>
      </dgm:prSet>
      <dgm:spPr/>
      <dgm:t>
        <a:bodyPr/>
        <a:lstStyle/>
        <a:p>
          <a:endParaRPr lang="tr-TR"/>
        </a:p>
      </dgm:t>
    </dgm:pt>
  </dgm:ptLst>
  <dgm:cxnLst>
    <dgm:cxn modelId="{DF133EE3-9875-464F-B85E-0E8D100FD873}" type="presOf" srcId="{7ACBA930-4E9B-4DE7-B288-1089FB4DDC64}" destId="{752AE468-858D-48EC-92B5-1CF7B929F016}" srcOrd="0" destOrd="0" presId="urn:microsoft.com/office/officeart/2005/8/layout/radial1"/>
    <dgm:cxn modelId="{0E0BA0AC-E212-4D81-8E41-C4BCA8782BA5}" srcId="{99817C78-DA8F-4710-AF33-0F9B0C75E134}" destId="{9400586F-8CE8-4AB5-8372-81686365AEEB}" srcOrd="7" destOrd="0" parTransId="{4A0A0454-CF4D-4F29-8E4C-A11813E805B6}" sibTransId="{414F85AE-DC8D-4684-9A6E-4BB6391D6EFA}"/>
    <dgm:cxn modelId="{476B218B-68FA-42DB-B4FD-EE6A8C9F7185}" type="presOf" srcId="{9B5A0140-3931-4002-9D60-6B2B62751FC6}" destId="{3D654CDE-459D-436C-ADCF-D2DA86ACEEED}" srcOrd="0" destOrd="0" presId="urn:microsoft.com/office/officeart/2005/8/layout/radial1"/>
    <dgm:cxn modelId="{779383E5-1F1C-4D36-95EA-D98DB11AAC21}" type="presOf" srcId="{E4095056-6E78-4B4C-8FBA-EDCFE8A25C0D}" destId="{E672F03B-54CB-4AB2-B539-F6C1CC1D679B}" srcOrd="1" destOrd="0" presId="urn:microsoft.com/office/officeart/2005/8/layout/radial1"/>
    <dgm:cxn modelId="{42028BEF-3C99-4CDB-8026-511DC82661D5}" type="presOf" srcId="{BFD47C55-FDBD-4B9A-8E66-C5EB0B20BF9C}" destId="{50F92C81-A486-42C2-97B4-20DAE9F722E1}" srcOrd="0" destOrd="0" presId="urn:microsoft.com/office/officeart/2005/8/layout/radial1"/>
    <dgm:cxn modelId="{47536045-AB76-4101-8784-2F091E081CF3}" type="presOf" srcId="{906FB4D2-3DC9-485F-8CBC-8426634AE970}" destId="{BDA67348-580E-4839-804D-4B59746AD9E7}" srcOrd="1" destOrd="0" presId="urn:microsoft.com/office/officeart/2005/8/layout/radial1"/>
    <dgm:cxn modelId="{C9410779-0486-4F0D-A5F9-BBF1CB29C77E}" type="presOf" srcId="{4DE241A2-64E2-40C7-8D99-3868E755E8B9}" destId="{F6E89F22-FFE3-434A-B02A-5B4081649C2C}" srcOrd="0" destOrd="0" presId="urn:microsoft.com/office/officeart/2005/8/layout/radial1"/>
    <dgm:cxn modelId="{A9BE75B2-65A9-4765-B554-043C5BAAA53D}" type="presOf" srcId="{3DFDA3F8-C410-4268-AF0C-A9845CD7BFB2}" destId="{082F5790-ABB7-4CA7-9366-362636B8CEF5}" srcOrd="0" destOrd="0" presId="urn:microsoft.com/office/officeart/2005/8/layout/radial1"/>
    <dgm:cxn modelId="{9C0EBB8A-D800-4A11-8AD1-4DE76679732A}" type="presOf" srcId="{8C2F0046-979D-42E5-97AF-60BABB9CD5B1}" destId="{BCD7A928-DA79-4DEE-8E1F-ADB070C4E177}" srcOrd="0" destOrd="0" presId="urn:microsoft.com/office/officeart/2005/8/layout/radial1"/>
    <dgm:cxn modelId="{8B7C9B36-730F-4EAA-A8B4-D96B450CC73C}" srcId="{99817C78-DA8F-4710-AF33-0F9B0C75E134}" destId="{BFD47C55-FDBD-4B9A-8E66-C5EB0B20BF9C}" srcOrd="12" destOrd="0" parTransId="{F9BCC2C1-4268-47E9-842A-EEA103E0AB12}" sibTransId="{FB148EE1-A5DB-42C0-BE6A-BA4C5D1A3638}"/>
    <dgm:cxn modelId="{8F81A7D3-68B2-4714-9111-CFC0CCA48A83}" srcId="{99817C78-DA8F-4710-AF33-0F9B0C75E134}" destId="{4DE241A2-64E2-40C7-8D99-3868E755E8B9}" srcOrd="4" destOrd="0" parTransId="{D52B55F1-00B2-4DD9-9DD4-F29802089466}" sibTransId="{B7A5A505-2456-4DAF-BAC0-8778C202F815}"/>
    <dgm:cxn modelId="{96111144-EC80-4F06-BCFF-BB4725A2B6E7}" type="presOf" srcId="{0A2DCABC-EF93-447F-B056-98A813D4E297}" destId="{9A44D527-BCC0-44C5-9EC9-DD7545BAEEB1}" srcOrd="0" destOrd="0" presId="urn:microsoft.com/office/officeart/2005/8/layout/radial1"/>
    <dgm:cxn modelId="{22704959-B65A-4E84-910F-0B6AF65ED503}" type="presOf" srcId="{17FB5B3D-CBE6-4553-A3D7-3AB40B87F9BE}" destId="{B1051B8A-808A-45F1-ACBC-56F5D4153758}" srcOrd="1" destOrd="0" presId="urn:microsoft.com/office/officeart/2005/8/layout/radial1"/>
    <dgm:cxn modelId="{7C34627F-BDE8-45CD-A1B9-62917738C067}" type="presOf" srcId="{14BAAA00-5E93-4FD5-8359-F1778ECBBA19}" destId="{202B6AEB-383B-4F1D-8B57-485DF40065A3}" srcOrd="1" destOrd="0" presId="urn:microsoft.com/office/officeart/2005/8/layout/radial1"/>
    <dgm:cxn modelId="{C26FE270-B116-404E-993A-AF1D6297B2D1}" type="presOf" srcId="{906FB4D2-3DC9-485F-8CBC-8426634AE970}" destId="{DC9E1563-4ABC-49AB-B06A-1A30E4CD4E73}" srcOrd="0" destOrd="0" presId="urn:microsoft.com/office/officeart/2005/8/layout/radial1"/>
    <dgm:cxn modelId="{88A60C4E-358F-4D93-B1D9-55A1AF059F3E}" type="presOf" srcId="{44C4FA1A-0433-4549-898D-2C14EAF93758}" destId="{7E4E460E-E855-4C98-8129-6B9AEDC1E142}" srcOrd="0" destOrd="0" presId="urn:microsoft.com/office/officeart/2005/8/layout/radial1"/>
    <dgm:cxn modelId="{1DD2FB58-E986-4289-B637-380584DC14FA}" type="presOf" srcId="{D8836779-C2DA-4D95-8517-28099823CB1A}" destId="{72E6E645-34DA-4FBF-A4AD-18B8674639BF}" srcOrd="0" destOrd="0" presId="urn:microsoft.com/office/officeart/2005/8/layout/radial1"/>
    <dgm:cxn modelId="{A09B9051-0DB2-47B2-9712-243292EA6EA0}" type="presOf" srcId="{4E4557BE-CE8B-46C2-9D3F-CF34588A756D}" destId="{E805AF90-103D-4BAD-BDD8-3F7475B51AD8}" srcOrd="0" destOrd="0" presId="urn:microsoft.com/office/officeart/2005/8/layout/radial1"/>
    <dgm:cxn modelId="{D83D22D6-BBFB-405B-97FF-1E0946AB5B8A}" type="presOf" srcId="{009C1C00-1388-4122-90B0-F245CCBF8AC6}" destId="{C24D277D-84E2-40D6-B68D-20FF165B7A6E}" srcOrd="1" destOrd="0" presId="urn:microsoft.com/office/officeart/2005/8/layout/radial1"/>
    <dgm:cxn modelId="{0F2CE2FD-6C32-458E-88F8-6B169AFBCB29}" srcId="{99817C78-DA8F-4710-AF33-0F9B0C75E134}" destId="{7FD073D6-4981-47B7-AE84-B6727EB4C308}" srcOrd="13" destOrd="0" parTransId="{C2FEEBC3-BAA9-44AA-9DF0-BDF8E1984AFF}" sibTransId="{88BFA61D-9C45-48A8-B0EF-EA2002DDB796}"/>
    <dgm:cxn modelId="{D60802B4-55CE-4302-95B6-A910E6499032}" srcId="{99817C78-DA8F-4710-AF33-0F9B0C75E134}" destId="{9678D017-4871-4507-87A1-6C754FCB8069}" srcOrd="10" destOrd="0" parTransId="{0A2DCABC-EF93-447F-B056-98A813D4E297}" sibTransId="{AB9B3A6F-A06C-4C95-908E-FEF38765E7DE}"/>
    <dgm:cxn modelId="{9EB80142-DD54-41E5-BEBB-0E227BB8F6A8}" type="presOf" srcId="{E4095056-6E78-4B4C-8FBA-EDCFE8A25C0D}" destId="{54A0905B-76C2-44E5-A60B-1F0608177FCC}" srcOrd="0" destOrd="0" presId="urn:microsoft.com/office/officeart/2005/8/layout/radial1"/>
    <dgm:cxn modelId="{E28EDD44-32F0-42E9-A692-F9907E6C8EAD}" srcId="{99817C78-DA8F-4710-AF33-0F9B0C75E134}" destId="{7E34B3FC-D4BA-406B-B380-C4C49017A8DA}" srcOrd="15" destOrd="0" parTransId="{17FB5B3D-CBE6-4553-A3D7-3AB40B87F9BE}" sibTransId="{C8D696AA-5973-4580-B6F8-32952B14127B}"/>
    <dgm:cxn modelId="{4D974E04-CA91-4565-9A9E-E17F7B9CD03D}" type="presOf" srcId="{3DFDA3F8-C410-4268-AF0C-A9845CD7BFB2}" destId="{90BF9593-EF1E-44D5-B9E3-B3CC3424C790}" srcOrd="1" destOrd="0" presId="urn:microsoft.com/office/officeart/2005/8/layout/radial1"/>
    <dgm:cxn modelId="{B51E6CB3-DDE4-4313-AAD0-3AC5B79430E9}" type="presOf" srcId="{0A2DCABC-EF93-447F-B056-98A813D4E297}" destId="{57D66877-3311-48D4-8D8F-A7FD4D60AFB1}" srcOrd="1" destOrd="0" presId="urn:microsoft.com/office/officeart/2005/8/layout/radial1"/>
    <dgm:cxn modelId="{3CEF8BB0-108B-4C56-B382-E4FBB38CF9D5}" type="presOf" srcId="{7ACBA930-4E9B-4DE7-B288-1089FB4DDC64}" destId="{9D38D5CF-45FC-49AC-9DCD-23C08F2A459E}" srcOrd="1" destOrd="0" presId="urn:microsoft.com/office/officeart/2005/8/layout/radial1"/>
    <dgm:cxn modelId="{2DD8C88A-422C-4FAC-B4F2-02EE79870941}" type="presOf" srcId="{9678D017-4871-4507-87A1-6C754FCB8069}" destId="{6AA031FF-FA81-416A-A457-EF902096D984}" srcOrd="0" destOrd="0" presId="urn:microsoft.com/office/officeart/2005/8/layout/radial1"/>
    <dgm:cxn modelId="{44760D28-466E-4670-A379-5123E02D0B22}" srcId="{99817C78-DA8F-4710-AF33-0F9B0C75E134}" destId="{F626375D-54D3-4979-97E4-1FA7F0ABEE17}" srcOrd="9" destOrd="0" parTransId="{4E4557BE-CE8B-46C2-9D3F-CF34588A756D}" sibTransId="{564207B5-F1C6-4EE8-AF31-65B052A9CACA}"/>
    <dgm:cxn modelId="{A89351E6-13CB-4AE2-81B6-216C7949C930}" type="presOf" srcId="{A6C1C0DD-3645-4773-A080-94010CE905DB}" destId="{226D8EEA-2400-4159-A2F8-8F9F625F22BC}" srcOrd="0" destOrd="0" presId="urn:microsoft.com/office/officeart/2005/8/layout/radial1"/>
    <dgm:cxn modelId="{79B16266-CE86-4879-8108-19C5C97A87F1}" type="presOf" srcId="{36D4D81A-CC72-44A0-A088-6881F6D28B9B}" destId="{25C2B7C1-9E26-4E75-9E1D-C2492F285072}" srcOrd="0" destOrd="0" presId="urn:microsoft.com/office/officeart/2005/8/layout/radial1"/>
    <dgm:cxn modelId="{19EF6C43-4F48-400A-BC63-D77032F89B96}" type="presOf" srcId="{A0730B1F-2A86-461E-8807-66D26111EC36}" destId="{0ACFF803-B4DE-45CD-A31E-D97E580DB4E3}" srcOrd="0" destOrd="0" presId="urn:microsoft.com/office/officeart/2005/8/layout/radial1"/>
    <dgm:cxn modelId="{69F1E346-0C99-41B5-A138-1262C646534B}" srcId="{99817C78-DA8F-4710-AF33-0F9B0C75E134}" destId="{F9FA36C5-AB32-4649-9848-357CC8E57687}" srcOrd="8" destOrd="0" parTransId="{8C2F0046-979D-42E5-97AF-60BABB9CD5B1}" sibTransId="{64E7F94E-F750-4F28-B947-D80F4D9F5106}"/>
    <dgm:cxn modelId="{EFBB5BD2-E300-4656-B6C8-13CD88FA34D9}" type="presOf" srcId="{F9BCC2C1-4268-47E9-842A-EEA103E0AB12}" destId="{F99D020D-B918-4D35-842C-576BDFDEDB83}" srcOrd="0" destOrd="0" presId="urn:microsoft.com/office/officeart/2005/8/layout/radial1"/>
    <dgm:cxn modelId="{6520917E-90D6-4DA0-B53C-F732E1C7410E}" type="presOf" srcId="{99817C78-DA8F-4710-AF33-0F9B0C75E134}" destId="{F6A0446D-294A-4244-A1A6-7E2BDFA8E985}" srcOrd="0" destOrd="0" presId="urn:microsoft.com/office/officeart/2005/8/layout/radial1"/>
    <dgm:cxn modelId="{A3AF958D-F57E-48FB-BAB0-16BEDB8A5030}" type="presOf" srcId="{7E34B3FC-D4BA-406B-B380-C4C49017A8DA}" destId="{ECC0214A-3517-4108-B461-027AE59C0C30}" srcOrd="0" destOrd="0" presId="urn:microsoft.com/office/officeart/2005/8/layout/radial1"/>
    <dgm:cxn modelId="{CEC4EE92-0239-4F58-B14C-8A974D6D6CC0}" type="presOf" srcId="{D52B55F1-00B2-4DD9-9DD4-F29802089466}" destId="{C1A98E3C-D6D1-4258-B8CE-022ACFEE0005}" srcOrd="0" destOrd="0" presId="urn:microsoft.com/office/officeart/2005/8/layout/radial1"/>
    <dgm:cxn modelId="{79E7955F-A072-4C39-9F0B-4B6125A41990}" type="presOf" srcId="{F9FA36C5-AB32-4649-9848-357CC8E57687}" destId="{9B0A55F8-2B05-47C7-ADF4-6C0E6A4320A4}" srcOrd="0" destOrd="0" presId="urn:microsoft.com/office/officeart/2005/8/layout/radial1"/>
    <dgm:cxn modelId="{A1D74327-EA56-48D4-BB78-1DC41D2C06BB}" type="presOf" srcId="{17FB5B3D-CBE6-4553-A3D7-3AB40B87F9BE}" destId="{054D571C-5F61-4D8C-BB56-FDC48ECE7FCE}" srcOrd="0" destOrd="0" presId="urn:microsoft.com/office/officeart/2005/8/layout/radial1"/>
    <dgm:cxn modelId="{FC02A701-CE8C-4D98-808A-8D43B7009FA7}" type="presOf" srcId="{C2FEEBC3-BAA9-44AA-9DF0-BDF8E1984AFF}" destId="{CD32E820-937A-4A06-AB1B-FC57FC6B573C}" srcOrd="1" destOrd="0" presId="urn:microsoft.com/office/officeart/2005/8/layout/radial1"/>
    <dgm:cxn modelId="{BFB714FB-0160-4FCA-BCC5-601FC4216E40}" type="presOf" srcId="{C2FEEBC3-BAA9-44AA-9DF0-BDF8E1984AFF}" destId="{A6CBEB6A-795D-47F2-977B-388A37089608}" srcOrd="0" destOrd="0" presId="urn:microsoft.com/office/officeart/2005/8/layout/radial1"/>
    <dgm:cxn modelId="{925FDCCA-5212-48D8-A7FE-5352E667653C}" srcId="{F2DE6FDD-0F52-4323-9C51-ACF7CE0F95D2}" destId="{99817C78-DA8F-4710-AF33-0F9B0C75E134}" srcOrd="0" destOrd="0" parTransId="{8CB4642B-7900-4788-A40E-B541AE291AAB}" sibTransId="{3EE3AB67-C00A-423C-BE52-9CFD4EDE6BC4}"/>
    <dgm:cxn modelId="{95E52562-B309-40A2-A125-CDBA5745C878}" srcId="{99817C78-DA8F-4710-AF33-0F9B0C75E134}" destId="{A0730B1F-2A86-461E-8807-66D26111EC36}" srcOrd="0" destOrd="0" parTransId="{14BAAA00-5E93-4FD5-8359-F1778ECBBA19}" sibTransId="{EE869EDC-1B58-4827-AE6C-E7D411BDAA1F}"/>
    <dgm:cxn modelId="{EE7CC501-0070-4528-BD93-0D74438727C2}" type="presOf" srcId="{4E1AFB51-2F2D-42E0-9FFB-79C36F8B6A30}" destId="{B45CA557-FE43-4153-BCC6-ECECBA70BA34}" srcOrd="0" destOrd="0" presId="urn:microsoft.com/office/officeart/2005/8/layout/radial1"/>
    <dgm:cxn modelId="{5EABF364-9A9A-4D9D-8B66-0DD8091FFAED}" type="presOf" srcId="{78EEEFA1-EFDC-4576-9715-C18A7CA646D2}" destId="{B7AF5674-7EB7-429C-B83E-B5387F044BA1}" srcOrd="0" destOrd="0" presId="urn:microsoft.com/office/officeart/2005/8/layout/radial1"/>
    <dgm:cxn modelId="{3AAC229F-E007-4D9F-BFFD-1F51D4263406}" type="presOf" srcId="{D52B55F1-00B2-4DD9-9DD4-F29802089466}" destId="{767FBE37-2C3E-4657-87A1-DAFDFFDC4175}" srcOrd="1" destOrd="0" presId="urn:microsoft.com/office/officeart/2005/8/layout/radial1"/>
    <dgm:cxn modelId="{544D0CDC-47D8-4839-A65F-F5A25AC6C764}" type="presOf" srcId="{8C2F0046-979D-42E5-97AF-60BABB9CD5B1}" destId="{53FDCC7E-0135-4CCE-B928-A5892492DE05}" srcOrd="1" destOrd="0" presId="urn:microsoft.com/office/officeart/2005/8/layout/radial1"/>
    <dgm:cxn modelId="{7AE37E36-BE4D-44CC-9F85-60EB980586F6}" type="presOf" srcId="{A6C1C0DD-3645-4773-A080-94010CE905DB}" destId="{9530DAB5-9A94-42BD-B827-1F393B0DEB2D}" srcOrd="1" destOrd="0" presId="urn:microsoft.com/office/officeart/2005/8/layout/radial1"/>
    <dgm:cxn modelId="{0012A274-D307-4A3D-8689-33B4A1AEE40E}" type="presOf" srcId="{4A0A0454-CF4D-4F29-8E4C-A11813E805B6}" destId="{D48B98CA-B1E2-451B-A514-96CA1F42D197}" srcOrd="1" destOrd="0" presId="urn:microsoft.com/office/officeart/2005/8/layout/radial1"/>
    <dgm:cxn modelId="{091C779A-2984-466F-99DF-0AD91968E71B}" type="presOf" srcId="{F9BCC2C1-4268-47E9-842A-EEA103E0AB12}" destId="{1B2D3966-CAB6-4E9A-970F-B99CEC578F6D}" srcOrd="1" destOrd="0" presId="urn:microsoft.com/office/officeart/2005/8/layout/radial1"/>
    <dgm:cxn modelId="{DBD218F7-40AE-451A-8B77-762D2BF557FF}" type="presOf" srcId="{7FD073D6-4981-47B7-AE84-B6727EB4C308}" destId="{50100ABD-0922-49F9-8433-349EB76D8A9C}" srcOrd="0" destOrd="0" presId="urn:microsoft.com/office/officeart/2005/8/layout/radial1"/>
    <dgm:cxn modelId="{0B6CFC72-500F-4AF6-BD5C-EEC9D5C9D218}" srcId="{99817C78-DA8F-4710-AF33-0F9B0C75E134}" destId="{9B5A0140-3931-4002-9D60-6B2B62751FC6}" srcOrd="6" destOrd="0" parTransId="{7ACBA930-4E9B-4DE7-B288-1089FB4DDC64}" sibTransId="{BCCDBC7B-EE5E-4E1B-AEA7-2971601FDE65}"/>
    <dgm:cxn modelId="{2EC5BD6C-2C7C-43EE-9AC5-F8DAA7783D50}" type="presOf" srcId="{4E4557BE-CE8B-46C2-9D3F-CF34588A756D}" destId="{8638DF43-FF58-482A-AB72-9AC9D6E0397A}" srcOrd="1" destOrd="0" presId="urn:microsoft.com/office/officeart/2005/8/layout/radial1"/>
    <dgm:cxn modelId="{AE3C9114-1CF8-4FD2-BAB4-BA78DB79C1DB}" type="presOf" srcId="{C0C7A832-2708-4893-97F8-A39328C88B50}" destId="{6B730D06-C261-4B95-89C8-4E1CC40C391B}" srcOrd="0" destOrd="0" presId="urn:microsoft.com/office/officeart/2005/8/layout/radial1"/>
    <dgm:cxn modelId="{A8677249-638F-4A93-98F9-AF74B6A86674}" type="presOf" srcId="{14BAAA00-5E93-4FD5-8359-F1778ECBBA19}" destId="{7FA9E66F-6A94-4B62-B391-8A7E7F4022DD}" srcOrd="0" destOrd="0" presId="urn:microsoft.com/office/officeart/2005/8/layout/radial1"/>
    <dgm:cxn modelId="{47BA13D1-EAD0-46E6-A74B-6C0869D99694}" srcId="{99817C78-DA8F-4710-AF33-0F9B0C75E134}" destId="{EDECAB11-8CC5-44CB-AFC7-DC2FC220498A}" srcOrd="14" destOrd="0" parTransId="{3DFDA3F8-C410-4268-AF0C-A9845CD7BFB2}" sibTransId="{909851A5-3AB9-46CE-BB1C-E3DEEA3283E3}"/>
    <dgm:cxn modelId="{71F763EA-B13E-4CAB-981B-1B0EA6CB4983}" type="presOf" srcId="{F626375D-54D3-4979-97E4-1FA7F0ABEE17}" destId="{458E1E73-4F3C-45B5-93E5-5D92E29665DE}" srcOrd="0" destOrd="0" presId="urn:microsoft.com/office/officeart/2005/8/layout/radial1"/>
    <dgm:cxn modelId="{5F7A996B-95AD-4DE0-9F78-8B6110D7FCD6}" type="presOf" srcId="{F2DE6FDD-0F52-4323-9C51-ACF7CE0F95D2}" destId="{723DA9C2-78D1-45EF-86F3-F22B70C455E3}" srcOrd="0" destOrd="0" presId="urn:microsoft.com/office/officeart/2005/8/layout/radial1"/>
    <dgm:cxn modelId="{541A9D4E-3A59-4413-AE60-77616BB39C0B}" type="presOf" srcId="{C0C7A832-2708-4893-97F8-A39328C88B50}" destId="{5A5C9E7B-F96C-4290-99AA-581BBEB8338C}" srcOrd="1" destOrd="0" presId="urn:microsoft.com/office/officeart/2005/8/layout/radial1"/>
    <dgm:cxn modelId="{A465AA24-C719-49E1-AC6F-7959A61BCF09}" type="presOf" srcId="{4A0A0454-CF4D-4F29-8E4C-A11813E805B6}" destId="{C7FDE2E4-3F07-4ACE-A88B-F24B1E5290A9}" srcOrd="0" destOrd="0" presId="urn:microsoft.com/office/officeart/2005/8/layout/radial1"/>
    <dgm:cxn modelId="{397BAD69-86EC-4382-91CB-28B885807861}" srcId="{99817C78-DA8F-4710-AF33-0F9B0C75E134}" destId="{36D4D81A-CC72-44A0-A088-6881F6D28B9B}" srcOrd="5" destOrd="0" parTransId="{E4095056-6E78-4B4C-8FBA-EDCFE8A25C0D}" sibTransId="{C50A9D08-8DCD-4FA6-861F-1F66562730F8}"/>
    <dgm:cxn modelId="{7C78B33B-A1DD-470F-A850-A3A38B4099AD}" srcId="{99817C78-DA8F-4710-AF33-0F9B0C75E134}" destId="{78EEEFA1-EFDC-4576-9715-C18A7CA646D2}" srcOrd="1" destOrd="0" parTransId="{906FB4D2-3DC9-485F-8CBC-8426634AE970}" sibTransId="{48BABA16-33E2-4F3E-A6E5-BC07D77DD8EC}"/>
    <dgm:cxn modelId="{5F8D8CF0-03FE-4F4A-8C95-92ABF123FE32}" srcId="{99817C78-DA8F-4710-AF33-0F9B0C75E134}" destId="{44C4FA1A-0433-4549-898D-2C14EAF93758}" srcOrd="2" destOrd="0" parTransId="{009C1C00-1388-4122-90B0-F245CCBF8AC6}" sibTransId="{4D17E363-9276-4C7D-8B95-82A12BDD81D2}"/>
    <dgm:cxn modelId="{4094CCA9-E21B-48A4-8802-C83E2A99AA2F}" type="presOf" srcId="{9400586F-8CE8-4AB5-8372-81686365AEEB}" destId="{2CE1F12D-9048-40F0-B0EC-BCCF3B015130}" srcOrd="0" destOrd="0" presId="urn:microsoft.com/office/officeart/2005/8/layout/radial1"/>
    <dgm:cxn modelId="{EAA1FCAF-960E-4437-8320-3C2E7B082B20}" type="presOf" srcId="{009C1C00-1388-4122-90B0-F245CCBF8AC6}" destId="{23C64C3B-C5FC-476D-B15F-89E0130C3DC9}" srcOrd="0" destOrd="0" presId="urn:microsoft.com/office/officeart/2005/8/layout/radial1"/>
    <dgm:cxn modelId="{28977593-EFFE-47FC-B4B9-E7480A5AB67F}" type="presOf" srcId="{EDECAB11-8CC5-44CB-AFC7-DC2FC220498A}" destId="{CB4D8062-5613-4BAF-810E-F3042FB261E4}" srcOrd="0" destOrd="0" presId="urn:microsoft.com/office/officeart/2005/8/layout/radial1"/>
    <dgm:cxn modelId="{347666AE-4423-4BA2-B8DE-C67CA62FEDF4}" srcId="{99817C78-DA8F-4710-AF33-0F9B0C75E134}" destId="{4E1AFB51-2F2D-42E0-9FFB-79C36F8B6A30}" srcOrd="3" destOrd="0" parTransId="{A6C1C0DD-3645-4773-A080-94010CE905DB}" sibTransId="{99F4A46D-4D0C-4F72-B197-447AE8190827}"/>
    <dgm:cxn modelId="{EB01C6DB-4136-4A29-A600-B249E86D6287}" srcId="{99817C78-DA8F-4710-AF33-0F9B0C75E134}" destId="{D8836779-C2DA-4D95-8517-28099823CB1A}" srcOrd="11" destOrd="0" parTransId="{C0C7A832-2708-4893-97F8-A39328C88B50}" sibTransId="{6BCF68C0-9864-4487-BBC9-EACD4BC607B1}"/>
    <dgm:cxn modelId="{B0E3146F-3C19-40E4-B89D-0F76071E95DB}" type="presParOf" srcId="{723DA9C2-78D1-45EF-86F3-F22B70C455E3}" destId="{F6A0446D-294A-4244-A1A6-7E2BDFA8E985}" srcOrd="0" destOrd="0" presId="urn:microsoft.com/office/officeart/2005/8/layout/radial1"/>
    <dgm:cxn modelId="{AAD5982D-FE1E-4C1C-ADCB-081A8D6F87AD}" type="presParOf" srcId="{723DA9C2-78D1-45EF-86F3-F22B70C455E3}" destId="{7FA9E66F-6A94-4B62-B391-8A7E7F4022DD}" srcOrd="1" destOrd="0" presId="urn:microsoft.com/office/officeart/2005/8/layout/radial1"/>
    <dgm:cxn modelId="{C90DC4FF-3767-4A1F-A02F-1B8F08E60F49}" type="presParOf" srcId="{7FA9E66F-6A94-4B62-B391-8A7E7F4022DD}" destId="{202B6AEB-383B-4F1D-8B57-485DF40065A3}" srcOrd="0" destOrd="0" presId="urn:microsoft.com/office/officeart/2005/8/layout/radial1"/>
    <dgm:cxn modelId="{43C93E78-5CBB-48B5-BCC5-973DD4ABFB2C}" type="presParOf" srcId="{723DA9C2-78D1-45EF-86F3-F22B70C455E3}" destId="{0ACFF803-B4DE-45CD-A31E-D97E580DB4E3}" srcOrd="2" destOrd="0" presId="urn:microsoft.com/office/officeart/2005/8/layout/radial1"/>
    <dgm:cxn modelId="{CB79CBB0-A84D-4472-8324-6173C5C7826B}" type="presParOf" srcId="{723DA9C2-78D1-45EF-86F3-F22B70C455E3}" destId="{DC9E1563-4ABC-49AB-B06A-1A30E4CD4E73}" srcOrd="3" destOrd="0" presId="urn:microsoft.com/office/officeart/2005/8/layout/radial1"/>
    <dgm:cxn modelId="{1C4E1378-1419-407B-AA97-CDA35701BAA6}" type="presParOf" srcId="{DC9E1563-4ABC-49AB-B06A-1A30E4CD4E73}" destId="{BDA67348-580E-4839-804D-4B59746AD9E7}" srcOrd="0" destOrd="0" presId="urn:microsoft.com/office/officeart/2005/8/layout/radial1"/>
    <dgm:cxn modelId="{A3844A7A-C7CC-4A8B-BC7B-8B6BE2B893A6}" type="presParOf" srcId="{723DA9C2-78D1-45EF-86F3-F22B70C455E3}" destId="{B7AF5674-7EB7-429C-B83E-B5387F044BA1}" srcOrd="4" destOrd="0" presId="urn:microsoft.com/office/officeart/2005/8/layout/radial1"/>
    <dgm:cxn modelId="{0970B169-65AA-45F7-9A4C-F72C6C609472}" type="presParOf" srcId="{723DA9C2-78D1-45EF-86F3-F22B70C455E3}" destId="{23C64C3B-C5FC-476D-B15F-89E0130C3DC9}" srcOrd="5" destOrd="0" presId="urn:microsoft.com/office/officeart/2005/8/layout/radial1"/>
    <dgm:cxn modelId="{14C51766-F282-4D19-882F-5DF996DC8F60}" type="presParOf" srcId="{23C64C3B-C5FC-476D-B15F-89E0130C3DC9}" destId="{C24D277D-84E2-40D6-B68D-20FF165B7A6E}" srcOrd="0" destOrd="0" presId="urn:microsoft.com/office/officeart/2005/8/layout/radial1"/>
    <dgm:cxn modelId="{3707EE04-86CA-4612-BFAD-0A028B356CA8}" type="presParOf" srcId="{723DA9C2-78D1-45EF-86F3-F22B70C455E3}" destId="{7E4E460E-E855-4C98-8129-6B9AEDC1E142}" srcOrd="6" destOrd="0" presId="urn:microsoft.com/office/officeart/2005/8/layout/radial1"/>
    <dgm:cxn modelId="{4621718F-073F-441A-9862-AF33A951390F}" type="presParOf" srcId="{723DA9C2-78D1-45EF-86F3-F22B70C455E3}" destId="{226D8EEA-2400-4159-A2F8-8F9F625F22BC}" srcOrd="7" destOrd="0" presId="urn:microsoft.com/office/officeart/2005/8/layout/radial1"/>
    <dgm:cxn modelId="{B1268EB5-C08C-4A85-A2BD-2273B4F27A3B}" type="presParOf" srcId="{226D8EEA-2400-4159-A2F8-8F9F625F22BC}" destId="{9530DAB5-9A94-42BD-B827-1F393B0DEB2D}" srcOrd="0" destOrd="0" presId="urn:microsoft.com/office/officeart/2005/8/layout/radial1"/>
    <dgm:cxn modelId="{ED857609-0338-4F0C-9943-93D25A9C0A56}" type="presParOf" srcId="{723DA9C2-78D1-45EF-86F3-F22B70C455E3}" destId="{B45CA557-FE43-4153-BCC6-ECECBA70BA34}" srcOrd="8" destOrd="0" presId="urn:microsoft.com/office/officeart/2005/8/layout/radial1"/>
    <dgm:cxn modelId="{B6BDF644-5F92-4088-B2A9-D4E495798514}" type="presParOf" srcId="{723DA9C2-78D1-45EF-86F3-F22B70C455E3}" destId="{C1A98E3C-D6D1-4258-B8CE-022ACFEE0005}" srcOrd="9" destOrd="0" presId="urn:microsoft.com/office/officeart/2005/8/layout/radial1"/>
    <dgm:cxn modelId="{D2178117-51A8-4A4F-8ED5-F2B8C5F5763F}" type="presParOf" srcId="{C1A98E3C-D6D1-4258-B8CE-022ACFEE0005}" destId="{767FBE37-2C3E-4657-87A1-DAFDFFDC4175}" srcOrd="0" destOrd="0" presId="urn:microsoft.com/office/officeart/2005/8/layout/radial1"/>
    <dgm:cxn modelId="{9283C659-FDD8-4BBB-80A7-C9622F7DC8E1}" type="presParOf" srcId="{723DA9C2-78D1-45EF-86F3-F22B70C455E3}" destId="{F6E89F22-FFE3-434A-B02A-5B4081649C2C}" srcOrd="10" destOrd="0" presId="urn:microsoft.com/office/officeart/2005/8/layout/radial1"/>
    <dgm:cxn modelId="{F4E01D16-90E7-4A1A-A416-13DFA667E52D}" type="presParOf" srcId="{723DA9C2-78D1-45EF-86F3-F22B70C455E3}" destId="{54A0905B-76C2-44E5-A60B-1F0608177FCC}" srcOrd="11" destOrd="0" presId="urn:microsoft.com/office/officeart/2005/8/layout/radial1"/>
    <dgm:cxn modelId="{95150BE7-4390-4DE3-9C4B-13CDA1107A1F}" type="presParOf" srcId="{54A0905B-76C2-44E5-A60B-1F0608177FCC}" destId="{E672F03B-54CB-4AB2-B539-F6C1CC1D679B}" srcOrd="0" destOrd="0" presId="urn:microsoft.com/office/officeart/2005/8/layout/radial1"/>
    <dgm:cxn modelId="{38519333-4B77-45F0-AE98-360D0D4D2BBA}" type="presParOf" srcId="{723DA9C2-78D1-45EF-86F3-F22B70C455E3}" destId="{25C2B7C1-9E26-4E75-9E1D-C2492F285072}" srcOrd="12" destOrd="0" presId="urn:microsoft.com/office/officeart/2005/8/layout/radial1"/>
    <dgm:cxn modelId="{BAFE4C73-8626-47BE-8D31-97F816928497}" type="presParOf" srcId="{723DA9C2-78D1-45EF-86F3-F22B70C455E3}" destId="{752AE468-858D-48EC-92B5-1CF7B929F016}" srcOrd="13" destOrd="0" presId="urn:microsoft.com/office/officeart/2005/8/layout/radial1"/>
    <dgm:cxn modelId="{AF73F8B5-EFE6-4D28-AC54-78ADFEAFDE2C}" type="presParOf" srcId="{752AE468-858D-48EC-92B5-1CF7B929F016}" destId="{9D38D5CF-45FC-49AC-9DCD-23C08F2A459E}" srcOrd="0" destOrd="0" presId="urn:microsoft.com/office/officeart/2005/8/layout/radial1"/>
    <dgm:cxn modelId="{D241C095-CA14-4ED5-98E6-DFBDDD69DB44}" type="presParOf" srcId="{723DA9C2-78D1-45EF-86F3-F22B70C455E3}" destId="{3D654CDE-459D-436C-ADCF-D2DA86ACEEED}" srcOrd="14" destOrd="0" presId="urn:microsoft.com/office/officeart/2005/8/layout/radial1"/>
    <dgm:cxn modelId="{0497266B-35D4-4558-924F-DC6D5D9AA2BA}" type="presParOf" srcId="{723DA9C2-78D1-45EF-86F3-F22B70C455E3}" destId="{C7FDE2E4-3F07-4ACE-A88B-F24B1E5290A9}" srcOrd="15" destOrd="0" presId="urn:microsoft.com/office/officeart/2005/8/layout/radial1"/>
    <dgm:cxn modelId="{BAD1D906-CB73-4F7F-BF0F-04F5513967EF}" type="presParOf" srcId="{C7FDE2E4-3F07-4ACE-A88B-F24B1E5290A9}" destId="{D48B98CA-B1E2-451B-A514-96CA1F42D197}" srcOrd="0" destOrd="0" presId="urn:microsoft.com/office/officeart/2005/8/layout/radial1"/>
    <dgm:cxn modelId="{D2DFE6E2-1A65-47E6-B815-7970C44C0BD3}" type="presParOf" srcId="{723DA9C2-78D1-45EF-86F3-F22B70C455E3}" destId="{2CE1F12D-9048-40F0-B0EC-BCCF3B015130}" srcOrd="16" destOrd="0" presId="urn:microsoft.com/office/officeart/2005/8/layout/radial1"/>
    <dgm:cxn modelId="{3D9722EE-F499-4536-912D-F377748FC346}" type="presParOf" srcId="{723DA9C2-78D1-45EF-86F3-F22B70C455E3}" destId="{BCD7A928-DA79-4DEE-8E1F-ADB070C4E177}" srcOrd="17" destOrd="0" presId="urn:microsoft.com/office/officeart/2005/8/layout/radial1"/>
    <dgm:cxn modelId="{AB10466C-7A3A-42DB-B2FF-7C5DABA14210}" type="presParOf" srcId="{BCD7A928-DA79-4DEE-8E1F-ADB070C4E177}" destId="{53FDCC7E-0135-4CCE-B928-A5892492DE05}" srcOrd="0" destOrd="0" presId="urn:microsoft.com/office/officeart/2005/8/layout/radial1"/>
    <dgm:cxn modelId="{D89B5712-41B2-4B8F-B5E0-9EB9CAFB64B3}" type="presParOf" srcId="{723DA9C2-78D1-45EF-86F3-F22B70C455E3}" destId="{9B0A55F8-2B05-47C7-ADF4-6C0E6A4320A4}" srcOrd="18" destOrd="0" presId="urn:microsoft.com/office/officeart/2005/8/layout/radial1"/>
    <dgm:cxn modelId="{06B4162D-365D-4B64-93DB-142AE78F82F7}" type="presParOf" srcId="{723DA9C2-78D1-45EF-86F3-F22B70C455E3}" destId="{E805AF90-103D-4BAD-BDD8-3F7475B51AD8}" srcOrd="19" destOrd="0" presId="urn:microsoft.com/office/officeart/2005/8/layout/radial1"/>
    <dgm:cxn modelId="{2E1A7868-7443-4758-B5A3-A88385AA80B9}" type="presParOf" srcId="{E805AF90-103D-4BAD-BDD8-3F7475B51AD8}" destId="{8638DF43-FF58-482A-AB72-9AC9D6E0397A}" srcOrd="0" destOrd="0" presId="urn:microsoft.com/office/officeart/2005/8/layout/radial1"/>
    <dgm:cxn modelId="{FF81D063-EB1E-4615-8463-506260F4851B}" type="presParOf" srcId="{723DA9C2-78D1-45EF-86F3-F22B70C455E3}" destId="{458E1E73-4F3C-45B5-93E5-5D92E29665DE}" srcOrd="20" destOrd="0" presId="urn:microsoft.com/office/officeart/2005/8/layout/radial1"/>
    <dgm:cxn modelId="{04C4BE8A-1ECA-4C18-9E35-1A1E37166B80}" type="presParOf" srcId="{723DA9C2-78D1-45EF-86F3-F22B70C455E3}" destId="{9A44D527-BCC0-44C5-9EC9-DD7545BAEEB1}" srcOrd="21" destOrd="0" presId="urn:microsoft.com/office/officeart/2005/8/layout/radial1"/>
    <dgm:cxn modelId="{0F39FF23-C07C-4815-95D4-2925338F9F43}" type="presParOf" srcId="{9A44D527-BCC0-44C5-9EC9-DD7545BAEEB1}" destId="{57D66877-3311-48D4-8D8F-A7FD4D60AFB1}" srcOrd="0" destOrd="0" presId="urn:microsoft.com/office/officeart/2005/8/layout/radial1"/>
    <dgm:cxn modelId="{618D0222-EB68-4476-89AD-091C34BDAD9B}" type="presParOf" srcId="{723DA9C2-78D1-45EF-86F3-F22B70C455E3}" destId="{6AA031FF-FA81-416A-A457-EF902096D984}" srcOrd="22" destOrd="0" presId="urn:microsoft.com/office/officeart/2005/8/layout/radial1"/>
    <dgm:cxn modelId="{11919346-0E1A-4089-B7E6-A6992BE7C53E}" type="presParOf" srcId="{723DA9C2-78D1-45EF-86F3-F22B70C455E3}" destId="{6B730D06-C261-4B95-89C8-4E1CC40C391B}" srcOrd="23" destOrd="0" presId="urn:microsoft.com/office/officeart/2005/8/layout/radial1"/>
    <dgm:cxn modelId="{65BF2019-0861-41FD-8400-00F944208908}" type="presParOf" srcId="{6B730D06-C261-4B95-89C8-4E1CC40C391B}" destId="{5A5C9E7B-F96C-4290-99AA-581BBEB8338C}" srcOrd="0" destOrd="0" presId="urn:microsoft.com/office/officeart/2005/8/layout/radial1"/>
    <dgm:cxn modelId="{6F1C442E-68D6-407B-B385-5EEE92B91805}" type="presParOf" srcId="{723DA9C2-78D1-45EF-86F3-F22B70C455E3}" destId="{72E6E645-34DA-4FBF-A4AD-18B8674639BF}" srcOrd="24" destOrd="0" presId="urn:microsoft.com/office/officeart/2005/8/layout/radial1"/>
    <dgm:cxn modelId="{6FB7AE6D-AFC8-457C-9A07-382EEBB8BD6C}" type="presParOf" srcId="{723DA9C2-78D1-45EF-86F3-F22B70C455E3}" destId="{F99D020D-B918-4D35-842C-576BDFDEDB83}" srcOrd="25" destOrd="0" presId="urn:microsoft.com/office/officeart/2005/8/layout/radial1"/>
    <dgm:cxn modelId="{FA0C8B62-A3A7-46D0-AA6D-AB8B38EB59B7}" type="presParOf" srcId="{F99D020D-B918-4D35-842C-576BDFDEDB83}" destId="{1B2D3966-CAB6-4E9A-970F-B99CEC578F6D}" srcOrd="0" destOrd="0" presId="urn:microsoft.com/office/officeart/2005/8/layout/radial1"/>
    <dgm:cxn modelId="{802A8690-99CF-4BC3-B70D-AAD97F2C0695}" type="presParOf" srcId="{723DA9C2-78D1-45EF-86F3-F22B70C455E3}" destId="{50F92C81-A486-42C2-97B4-20DAE9F722E1}" srcOrd="26" destOrd="0" presId="urn:microsoft.com/office/officeart/2005/8/layout/radial1"/>
    <dgm:cxn modelId="{B6080EED-9F06-4E35-BD55-748357ECE1B9}" type="presParOf" srcId="{723DA9C2-78D1-45EF-86F3-F22B70C455E3}" destId="{A6CBEB6A-795D-47F2-977B-388A37089608}" srcOrd="27" destOrd="0" presId="urn:microsoft.com/office/officeart/2005/8/layout/radial1"/>
    <dgm:cxn modelId="{E6784DF0-AA64-479B-9A28-433E3447A546}" type="presParOf" srcId="{A6CBEB6A-795D-47F2-977B-388A37089608}" destId="{CD32E820-937A-4A06-AB1B-FC57FC6B573C}" srcOrd="0" destOrd="0" presId="urn:microsoft.com/office/officeart/2005/8/layout/radial1"/>
    <dgm:cxn modelId="{983C3287-2AD9-43ED-BEEC-50A5C3CFB476}" type="presParOf" srcId="{723DA9C2-78D1-45EF-86F3-F22B70C455E3}" destId="{50100ABD-0922-49F9-8433-349EB76D8A9C}" srcOrd="28" destOrd="0" presId="urn:microsoft.com/office/officeart/2005/8/layout/radial1"/>
    <dgm:cxn modelId="{E1530F0B-E3D0-45DB-934D-F2B687DBE893}" type="presParOf" srcId="{723DA9C2-78D1-45EF-86F3-F22B70C455E3}" destId="{082F5790-ABB7-4CA7-9366-362636B8CEF5}" srcOrd="29" destOrd="0" presId="urn:microsoft.com/office/officeart/2005/8/layout/radial1"/>
    <dgm:cxn modelId="{270F4ED5-7D16-468C-9D79-CB58CA3F7FA6}" type="presParOf" srcId="{082F5790-ABB7-4CA7-9366-362636B8CEF5}" destId="{90BF9593-EF1E-44D5-B9E3-B3CC3424C790}" srcOrd="0" destOrd="0" presId="urn:microsoft.com/office/officeart/2005/8/layout/radial1"/>
    <dgm:cxn modelId="{D579EDAE-D73F-4270-A46A-6F6195C19C86}" type="presParOf" srcId="{723DA9C2-78D1-45EF-86F3-F22B70C455E3}" destId="{CB4D8062-5613-4BAF-810E-F3042FB261E4}" srcOrd="30" destOrd="0" presId="urn:microsoft.com/office/officeart/2005/8/layout/radial1"/>
    <dgm:cxn modelId="{ED3A1B74-4F67-46C5-B2CB-AB27EAA7ED90}" type="presParOf" srcId="{723DA9C2-78D1-45EF-86F3-F22B70C455E3}" destId="{054D571C-5F61-4D8C-BB56-FDC48ECE7FCE}" srcOrd="31" destOrd="0" presId="urn:microsoft.com/office/officeart/2005/8/layout/radial1"/>
    <dgm:cxn modelId="{395873D8-C518-4D2F-B478-DDB35F158ACF}" type="presParOf" srcId="{054D571C-5F61-4D8C-BB56-FDC48ECE7FCE}" destId="{B1051B8A-808A-45F1-ACBC-56F5D4153758}" srcOrd="0" destOrd="0" presId="urn:microsoft.com/office/officeart/2005/8/layout/radial1"/>
    <dgm:cxn modelId="{1E391E62-E789-4FAE-AB50-ACB43CA7EAB0}" type="presParOf" srcId="{723DA9C2-78D1-45EF-86F3-F22B70C455E3}" destId="{ECC0214A-3517-4108-B461-027AE59C0C30}" srcOrd="32" destOrd="0" presId="urn:microsoft.com/office/officeart/2005/8/layout/radial1"/>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243F8-9329-4348-A7E2-BCB828F4E0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D4F7583-E549-4DE9-828C-B5BD8CA7BDA4}">
      <dgm:prSet phldrT="[Metin]" custT="1"/>
      <dgm:spPr>
        <a:solidFill>
          <a:schemeClr val="accent1"/>
        </a:solidFill>
      </dgm:spPr>
      <dgm:t>
        <a:bodyPr/>
        <a:lstStyle/>
        <a:p>
          <a:r>
            <a:rPr lang="tr-TR" sz="3200" dirty="0" smtClean="0">
              <a:latin typeface="Calibri" pitchFamily="34" charset="0"/>
            </a:rPr>
            <a:t>SINIR İHLALİ SONRASI ORTAYA ÇIKAN DURUMLAR</a:t>
          </a:r>
          <a:endParaRPr lang="tr-TR" sz="3200" dirty="0">
            <a:latin typeface="Calibri" pitchFamily="34" charset="0"/>
          </a:endParaRPr>
        </a:p>
      </dgm:t>
    </dgm:pt>
    <dgm:pt modelId="{302DC9C3-B45C-4162-B09E-C4E5D758E05E}" type="parTrans" cxnId="{9CFE7825-35D8-4F1A-B5C9-A85951C5D07E}">
      <dgm:prSet/>
      <dgm:spPr/>
      <dgm:t>
        <a:bodyPr/>
        <a:lstStyle/>
        <a:p>
          <a:endParaRPr lang="tr-TR"/>
        </a:p>
      </dgm:t>
    </dgm:pt>
    <dgm:pt modelId="{34285886-85A2-4A0F-82B0-DD96F74EB7E1}" type="sibTrans" cxnId="{9CFE7825-35D8-4F1A-B5C9-A85951C5D07E}">
      <dgm:prSet/>
      <dgm:spPr/>
      <dgm:t>
        <a:bodyPr/>
        <a:lstStyle/>
        <a:p>
          <a:endParaRPr lang="tr-TR"/>
        </a:p>
      </dgm:t>
    </dgm:pt>
    <dgm:pt modelId="{97D71A22-D541-4BEF-A3A5-6DB9D2E596A2}">
      <dgm:prSet phldrT="[Metin]" custT="1"/>
      <dgm:spPr>
        <a:solidFill>
          <a:schemeClr val="accent1"/>
        </a:solidFill>
      </dgm:spPr>
      <dgm:t>
        <a:bodyPr/>
        <a:lstStyle/>
        <a:p>
          <a:r>
            <a:rPr lang="tr-TR" sz="2800" dirty="0" smtClean="0">
              <a:latin typeface="Calibri" pitchFamily="34" charset="0"/>
            </a:rPr>
            <a:t>İSTİSMAR</a:t>
          </a:r>
          <a:endParaRPr lang="tr-TR" sz="2800" dirty="0">
            <a:latin typeface="Calibri" pitchFamily="34" charset="0"/>
          </a:endParaRPr>
        </a:p>
      </dgm:t>
    </dgm:pt>
    <dgm:pt modelId="{8AA5D180-8C17-4C9E-A5AA-489215937498}" type="parTrans" cxnId="{48738A3C-5131-42BF-A12E-DC1602F860F3}">
      <dgm:prSet/>
      <dgm:spPr/>
      <dgm:t>
        <a:bodyPr/>
        <a:lstStyle/>
        <a:p>
          <a:endParaRPr lang="tr-TR"/>
        </a:p>
      </dgm:t>
    </dgm:pt>
    <dgm:pt modelId="{7C08E93F-E0E4-4A10-9C0B-ECD7EFA94EED}" type="sibTrans" cxnId="{48738A3C-5131-42BF-A12E-DC1602F860F3}">
      <dgm:prSet/>
      <dgm:spPr/>
      <dgm:t>
        <a:bodyPr/>
        <a:lstStyle/>
        <a:p>
          <a:endParaRPr lang="tr-TR"/>
        </a:p>
      </dgm:t>
    </dgm:pt>
    <dgm:pt modelId="{E908D206-3F22-40E7-B44E-15AB3710AD26}">
      <dgm:prSet phldrT="[Metin]" custT="1"/>
      <dgm:spPr>
        <a:solidFill>
          <a:schemeClr val="accent1"/>
        </a:solidFill>
      </dgm:spPr>
      <dgm:t>
        <a:bodyPr/>
        <a:lstStyle/>
        <a:p>
          <a:r>
            <a:rPr lang="tr-TR" sz="2800" dirty="0" smtClean="0">
              <a:latin typeface="Calibri" pitchFamily="34" charset="0"/>
            </a:rPr>
            <a:t>ZORBALIK VE ŞİDDET</a:t>
          </a:r>
          <a:endParaRPr lang="tr-TR" sz="2800" dirty="0">
            <a:latin typeface="Calibri" pitchFamily="34" charset="0"/>
          </a:endParaRPr>
        </a:p>
      </dgm:t>
    </dgm:pt>
    <dgm:pt modelId="{B8DD2723-83C5-4C4B-870C-4C1C82A84AF1}" type="parTrans" cxnId="{0FFF6D76-FBE9-402C-B8DA-B6995F2054C7}">
      <dgm:prSet/>
      <dgm:spPr/>
      <dgm:t>
        <a:bodyPr/>
        <a:lstStyle/>
        <a:p>
          <a:endParaRPr lang="tr-TR"/>
        </a:p>
      </dgm:t>
    </dgm:pt>
    <dgm:pt modelId="{FD8008B6-EBBA-4F91-927E-50077A9FB946}" type="sibTrans" cxnId="{0FFF6D76-FBE9-402C-B8DA-B6995F2054C7}">
      <dgm:prSet/>
      <dgm:spPr/>
      <dgm:t>
        <a:bodyPr/>
        <a:lstStyle/>
        <a:p>
          <a:endParaRPr lang="tr-TR"/>
        </a:p>
      </dgm:t>
    </dgm:pt>
    <dgm:pt modelId="{C7F6866F-AB43-4B0A-8A8B-A8DD0B7AA0B0}">
      <dgm:prSet phldrT="[Metin]" custT="1"/>
      <dgm:spPr>
        <a:solidFill>
          <a:schemeClr val="accent1"/>
        </a:solidFill>
      </dgm:spPr>
      <dgm:t>
        <a:bodyPr/>
        <a:lstStyle/>
        <a:p>
          <a:r>
            <a:rPr lang="tr-TR" sz="2800" dirty="0" smtClean="0">
              <a:latin typeface="Calibri" pitchFamily="34" charset="0"/>
            </a:rPr>
            <a:t>GÜVENSİZ İNTERNET</a:t>
          </a:r>
          <a:endParaRPr lang="tr-TR" sz="2800" dirty="0">
            <a:latin typeface="Calibri" pitchFamily="34" charset="0"/>
          </a:endParaRPr>
        </a:p>
      </dgm:t>
    </dgm:pt>
    <dgm:pt modelId="{BE74AF94-8B52-48CD-A8FB-78A1ECB59B5A}" type="parTrans" cxnId="{5EEE25E6-113F-4229-BDE3-36109A4F99B2}">
      <dgm:prSet/>
      <dgm:spPr/>
      <dgm:t>
        <a:bodyPr/>
        <a:lstStyle/>
        <a:p>
          <a:endParaRPr lang="tr-TR"/>
        </a:p>
      </dgm:t>
    </dgm:pt>
    <dgm:pt modelId="{3D52AA44-AA7E-4449-9E8F-404C5A33693C}" type="sibTrans" cxnId="{5EEE25E6-113F-4229-BDE3-36109A4F99B2}">
      <dgm:prSet/>
      <dgm:spPr/>
      <dgm:t>
        <a:bodyPr/>
        <a:lstStyle/>
        <a:p>
          <a:endParaRPr lang="tr-TR"/>
        </a:p>
      </dgm:t>
    </dgm:pt>
    <dgm:pt modelId="{5DB0F81B-D331-4A05-8ABF-78EC061AD92C}" type="pres">
      <dgm:prSet presAssocID="{2F0243F8-9329-4348-A7E2-BCB828F4E022}" presName="hierChild1" presStyleCnt="0">
        <dgm:presLayoutVars>
          <dgm:orgChart val="1"/>
          <dgm:chPref val="1"/>
          <dgm:dir/>
          <dgm:animOne val="branch"/>
          <dgm:animLvl val="lvl"/>
          <dgm:resizeHandles/>
        </dgm:presLayoutVars>
      </dgm:prSet>
      <dgm:spPr/>
      <dgm:t>
        <a:bodyPr/>
        <a:lstStyle/>
        <a:p>
          <a:endParaRPr lang="tr-TR"/>
        </a:p>
      </dgm:t>
    </dgm:pt>
    <dgm:pt modelId="{3EBADF51-5347-41CE-9F07-B26095D890A1}" type="pres">
      <dgm:prSet presAssocID="{0D4F7583-E549-4DE9-828C-B5BD8CA7BDA4}" presName="hierRoot1" presStyleCnt="0">
        <dgm:presLayoutVars>
          <dgm:hierBranch val="init"/>
        </dgm:presLayoutVars>
      </dgm:prSet>
      <dgm:spPr/>
    </dgm:pt>
    <dgm:pt modelId="{27E192EC-8423-4548-9184-14F4A5A38E27}" type="pres">
      <dgm:prSet presAssocID="{0D4F7583-E549-4DE9-828C-B5BD8CA7BDA4}" presName="rootComposite1" presStyleCnt="0"/>
      <dgm:spPr/>
    </dgm:pt>
    <dgm:pt modelId="{81F37B4E-A897-43FF-AAC2-5B4DFEB33D45}" type="pres">
      <dgm:prSet presAssocID="{0D4F7583-E549-4DE9-828C-B5BD8CA7BDA4}" presName="rootText1" presStyleLbl="node0" presStyleIdx="0" presStyleCnt="1" custScaleX="201986" custScaleY="84891" custLinFactNeighborX="-3926" custLinFactNeighborY="-70053">
        <dgm:presLayoutVars>
          <dgm:chPref val="3"/>
        </dgm:presLayoutVars>
      </dgm:prSet>
      <dgm:spPr/>
      <dgm:t>
        <a:bodyPr/>
        <a:lstStyle/>
        <a:p>
          <a:endParaRPr lang="tr-TR"/>
        </a:p>
      </dgm:t>
    </dgm:pt>
    <dgm:pt modelId="{21FB5202-D4CF-4476-B60A-06548AD42A26}" type="pres">
      <dgm:prSet presAssocID="{0D4F7583-E549-4DE9-828C-B5BD8CA7BDA4}" presName="rootConnector1" presStyleLbl="node1" presStyleIdx="0" presStyleCnt="0"/>
      <dgm:spPr/>
      <dgm:t>
        <a:bodyPr/>
        <a:lstStyle/>
        <a:p>
          <a:endParaRPr lang="tr-TR"/>
        </a:p>
      </dgm:t>
    </dgm:pt>
    <dgm:pt modelId="{DE0269DF-C480-4A10-9FB1-E9683718677E}" type="pres">
      <dgm:prSet presAssocID="{0D4F7583-E549-4DE9-828C-B5BD8CA7BDA4}" presName="hierChild2" presStyleCnt="0"/>
      <dgm:spPr/>
    </dgm:pt>
    <dgm:pt modelId="{D98EC711-7D9C-4E7D-833B-2A67DD8BAADB}" type="pres">
      <dgm:prSet presAssocID="{8AA5D180-8C17-4C9E-A5AA-489215937498}" presName="Name37" presStyleLbl="parChTrans1D2" presStyleIdx="0" presStyleCnt="3"/>
      <dgm:spPr/>
      <dgm:t>
        <a:bodyPr/>
        <a:lstStyle/>
        <a:p>
          <a:endParaRPr lang="tr-TR"/>
        </a:p>
      </dgm:t>
    </dgm:pt>
    <dgm:pt modelId="{17E7214E-23F4-491A-9E7C-E07E885D1727}" type="pres">
      <dgm:prSet presAssocID="{97D71A22-D541-4BEF-A3A5-6DB9D2E596A2}" presName="hierRoot2" presStyleCnt="0">
        <dgm:presLayoutVars>
          <dgm:hierBranch val="init"/>
        </dgm:presLayoutVars>
      </dgm:prSet>
      <dgm:spPr/>
    </dgm:pt>
    <dgm:pt modelId="{2578C90A-7626-4774-A57D-B92B8E8DE03F}" type="pres">
      <dgm:prSet presAssocID="{97D71A22-D541-4BEF-A3A5-6DB9D2E596A2}" presName="rootComposite" presStyleCnt="0"/>
      <dgm:spPr/>
    </dgm:pt>
    <dgm:pt modelId="{2074D5A1-0623-4B55-8FFC-1985C4AE1E84}" type="pres">
      <dgm:prSet presAssocID="{97D71A22-D541-4BEF-A3A5-6DB9D2E596A2}" presName="rootText" presStyleLbl="node2" presStyleIdx="0" presStyleCnt="3">
        <dgm:presLayoutVars>
          <dgm:chPref val="3"/>
        </dgm:presLayoutVars>
      </dgm:prSet>
      <dgm:spPr/>
      <dgm:t>
        <a:bodyPr/>
        <a:lstStyle/>
        <a:p>
          <a:endParaRPr lang="tr-TR"/>
        </a:p>
      </dgm:t>
    </dgm:pt>
    <dgm:pt modelId="{B04C6794-13FC-40DC-ACAE-84F6C27F6DB4}" type="pres">
      <dgm:prSet presAssocID="{97D71A22-D541-4BEF-A3A5-6DB9D2E596A2}" presName="rootConnector" presStyleLbl="node2" presStyleIdx="0" presStyleCnt="3"/>
      <dgm:spPr/>
      <dgm:t>
        <a:bodyPr/>
        <a:lstStyle/>
        <a:p>
          <a:endParaRPr lang="tr-TR"/>
        </a:p>
      </dgm:t>
    </dgm:pt>
    <dgm:pt modelId="{2E1125EC-21ED-4CF0-B314-B257E54EAFEF}" type="pres">
      <dgm:prSet presAssocID="{97D71A22-D541-4BEF-A3A5-6DB9D2E596A2}" presName="hierChild4" presStyleCnt="0"/>
      <dgm:spPr/>
    </dgm:pt>
    <dgm:pt modelId="{DD11A4D6-8560-4E73-ABB8-0A36F781D94C}" type="pres">
      <dgm:prSet presAssocID="{97D71A22-D541-4BEF-A3A5-6DB9D2E596A2}" presName="hierChild5" presStyleCnt="0"/>
      <dgm:spPr/>
    </dgm:pt>
    <dgm:pt modelId="{D1C86280-2E1F-4D97-B993-6CFA38E9715F}" type="pres">
      <dgm:prSet presAssocID="{B8DD2723-83C5-4C4B-870C-4C1C82A84AF1}" presName="Name37" presStyleLbl="parChTrans1D2" presStyleIdx="1" presStyleCnt="3"/>
      <dgm:spPr/>
      <dgm:t>
        <a:bodyPr/>
        <a:lstStyle/>
        <a:p>
          <a:endParaRPr lang="tr-TR"/>
        </a:p>
      </dgm:t>
    </dgm:pt>
    <dgm:pt modelId="{9528A6D2-08EF-4196-85B7-72A3317BC316}" type="pres">
      <dgm:prSet presAssocID="{E908D206-3F22-40E7-B44E-15AB3710AD26}" presName="hierRoot2" presStyleCnt="0">
        <dgm:presLayoutVars>
          <dgm:hierBranch val="init"/>
        </dgm:presLayoutVars>
      </dgm:prSet>
      <dgm:spPr/>
    </dgm:pt>
    <dgm:pt modelId="{6B0F5E2F-12FF-4EE6-BB53-86870D38D078}" type="pres">
      <dgm:prSet presAssocID="{E908D206-3F22-40E7-B44E-15AB3710AD26}" presName="rootComposite" presStyleCnt="0"/>
      <dgm:spPr/>
    </dgm:pt>
    <dgm:pt modelId="{91B28E0F-F499-4BD0-9EBE-04F6BE121F27}" type="pres">
      <dgm:prSet presAssocID="{E908D206-3F22-40E7-B44E-15AB3710AD26}" presName="rootText" presStyleLbl="node2" presStyleIdx="1" presStyleCnt="3">
        <dgm:presLayoutVars>
          <dgm:chPref val="3"/>
        </dgm:presLayoutVars>
      </dgm:prSet>
      <dgm:spPr/>
      <dgm:t>
        <a:bodyPr/>
        <a:lstStyle/>
        <a:p>
          <a:endParaRPr lang="tr-TR"/>
        </a:p>
      </dgm:t>
    </dgm:pt>
    <dgm:pt modelId="{EACE3C58-53C2-4D9D-8A04-AEC59EE1EBA9}" type="pres">
      <dgm:prSet presAssocID="{E908D206-3F22-40E7-B44E-15AB3710AD26}" presName="rootConnector" presStyleLbl="node2" presStyleIdx="1" presStyleCnt="3"/>
      <dgm:spPr/>
      <dgm:t>
        <a:bodyPr/>
        <a:lstStyle/>
        <a:p>
          <a:endParaRPr lang="tr-TR"/>
        </a:p>
      </dgm:t>
    </dgm:pt>
    <dgm:pt modelId="{E6BE5951-7575-42F2-B0E5-77296C9AC5DE}" type="pres">
      <dgm:prSet presAssocID="{E908D206-3F22-40E7-B44E-15AB3710AD26}" presName="hierChild4" presStyleCnt="0"/>
      <dgm:spPr/>
    </dgm:pt>
    <dgm:pt modelId="{8F6AD851-4440-46A6-BD00-FA4CBFC592A9}" type="pres">
      <dgm:prSet presAssocID="{E908D206-3F22-40E7-B44E-15AB3710AD26}" presName="hierChild5" presStyleCnt="0"/>
      <dgm:spPr/>
    </dgm:pt>
    <dgm:pt modelId="{7A9D2159-DB63-4B10-B947-C9249C0AD354}" type="pres">
      <dgm:prSet presAssocID="{BE74AF94-8B52-48CD-A8FB-78A1ECB59B5A}" presName="Name37" presStyleLbl="parChTrans1D2" presStyleIdx="2" presStyleCnt="3"/>
      <dgm:spPr/>
      <dgm:t>
        <a:bodyPr/>
        <a:lstStyle/>
        <a:p>
          <a:endParaRPr lang="tr-TR"/>
        </a:p>
      </dgm:t>
    </dgm:pt>
    <dgm:pt modelId="{AD038FFE-2909-41EC-B0EA-6A4CCDAE0E14}" type="pres">
      <dgm:prSet presAssocID="{C7F6866F-AB43-4B0A-8A8B-A8DD0B7AA0B0}" presName="hierRoot2" presStyleCnt="0">
        <dgm:presLayoutVars>
          <dgm:hierBranch val="init"/>
        </dgm:presLayoutVars>
      </dgm:prSet>
      <dgm:spPr/>
    </dgm:pt>
    <dgm:pt modelId="{4CBE6D96-4357-4F9C-8300-3B255A67DC01}" type="pres">
      <dgm:prSet presAssocID="{C7F6866F-AB43-4B0A-8A8B-A8DD0B7AA0B0}" presName="rootComposite" presStyleCnt="0"/>
      <dgm:spPr/>
    </dgm:pt>
    <dgm:pt modelId="{3A2119B6-6A10-4B32-8937-7E4162BF199E}" type="pres">
      <dgm:prSet presAssocID="{C7F6866F-AB43-4B0A-8A8B-A8DD0B7AA0B0}" presName="rootText" presStyleLbl="node2" presStyleIdx="2" presStyleCnt="3" custLinFactNeighborX="-4748" custLinFactNeighborY="-1119">
        <dgm:presLayoutVars>
          <dgm:chPref val="3"/>
        </dgm:presLayoutVars>
      </dgm:prSet>
      <dgm:spPr/>
      <dgm:t>
        <a:bodyPr/>
        <a:lstStyle/>
        <a:p>
          <a:endParaRPr lang="tr-TR"/>
        </a:p>
      </dgm:t>
    </dgm:pt>
    <dgm:pt modelId="{DEA2F468-7304-4F41-B2EE-01D5D6F34ECB}" type="pres">
      <dgm:prSet presAssocID="{C7F6866F-AB43-4B0A-8A8B-A8DD0B7AA0B0}" presName="rootConnector" presStyleLbl="node2" presStyleIdx="2" presStyleCnt="3"/>
      <dgm:spPr/>
      <dgm:t>
        <a:bodyPr/>
        <a:lstStyle/>
        <a:p>
          <a:endParaRPr lang="tr-TR"/>
        </a:p>
      </dgm:t>
    </dgm:pt>
    <dgm:pt modelId="{AEBC8DF0-8AA0-4D57-A46C-4414AFF72B49}" type="pres">
      <dgm:prSet presAssocID="{C7F6866F-AB43-4B0A-8A8B-A8DD0B7AA0B0}" presName="hierChild4" presStyleCnt="0"/>
      <dgm:spPr/>
    </dgm:pt>
    <dgm:pt modelId="{A0820FDB-672B-457F-9670-EF5BD40D1BAA}" type="pres">
      <dgm:prSet presAssocID="{C7F6866F-AB43-4B0A-8A8B-A8DD0B7AA0B0}" presName="hierChild5" presStyleCnt="0"/>
      <dgm:spPr/>
    </dgm:pt>
    <dgm:pt modelId="{B292261B-F45A-4F2D-BB2A-F61FD3E5AF76}" type="pres">
      <dgm:prSet presAssocID="{0D4F7583-E549-4DE9-828C-B5BD8CA7BDA4}" presName="hierChild3" presStyleCnt="0"/>
      <dgm:spPr/>
    </dgm:pt>
  </dgm:ptLst>
  <dgm:cxnLst>
    <dgm:cxn modelId="{11D78B46-FF8F-4469-BC19-EC332C17CAAB}" type="presOf" srcId="{8AA5D180-8C17-4C9E-A5AA-489215937498}" destId="{D98EC711-7D9C-4E7D-833B-2A67DD8BAADB}" srcOrd="0" destOrd="0" presId="urn:microsoft.com/office/officeart/2005/8/layout/orgChart1"/>
    <dgm:cxn modelId="{9B5C35D0-D328-4EB2-9639-3035A8081335}" type="presOf" srcId="{E908D206-3F22-40E7-B44E-15AB3710AD26}" destId="{91B28E0F-F499-4BD0-9EBE-04F6BE121F27}" srcOrd="0" destOrd="0" presId="urn:microsoft.com/office/officeart/2005/8/layout/orgChart1"/>
    <dgm:cxn modelId="{103473F1-6CE7-42BA-943E-4E9D877898FE}" type="presOf" srcId="{B8DD2723-83C5-4C4B-870C-4C1C82A84AF1}" destId="{D1C86280-2E1F-4D97-B993-6CFA38E9715F}" srcOrd="0" destOrd="0" presId="urn:microsoft.com/office/officeart/2005/8/layout/orgChart1"/>
    <dgm:cxn modelId="{0278C874-BAEF-4C47-B883-7FF19221A4BB}" type="presOf" srcId="{2F0243F8-9329-4348-A7E2-BCB828F4E022}" destId="{5DB0F81B-D331-4A05-8ABF-78EC061AD92C}" srcOrd="0" destOrd="0" presId="urn:microsoft.com/office/officeart/2005/8/layout/orgChart1"/>
    <dgm:cxn modelId="{48738A3C-5131-42BF-A12E-DC1602F860F3}" srcId="{0D4F7583-E549-4DE9-828C-B5BD8CA7BDA4}" destId="{97D71A22-D541-4BEF-A3A5-6DB9D2E596A2}" srcOrd="0" destOrd="0" parTransId="{8AA5D180-8C17-4C9E-A5AA-489215937498}" sibTransId="{7C08E93F-E0E4-4A10-9C0B-ECD7EFA94EED}"/>
    <dgm:cxn modelId="{5EEE25E6-113F-4229-BDE3-36109A4F99B2}" srcId="{0D4F7583-E549-4DE9-828C-B5BD8CA7BDA4}" destId="{C7F6866F-AB43-4B0A-8A8B-A8DD0B7AA0B0}" srcOrd="2" destOrd="0" parTransId="{BE74AF94-8B52-48CD-A8FB-78A1ECB59B5A}" sibTransId="{3D52AA44-AA7E-4449-9E8F-404C5A33693C}"/>
    <dgm:cxn modelId="{75CFDE09-65EF-4125-8952-7C64E0B6BE61}" type="presOf" srcId="{0D4F7583-E549-4DE9-828C-B5BD8CA7BDA4}" destId="{81F37B4E-A897-43FF-AAC2-5B4DFEB33D45}" srcOrd="0" destOrd="0" presId="urn:microsoft.com/office/officeart/2005/8/layout/orgChart1"/>
    <dgm:cxn modelId="{B465235F-804D-49DC-810C-EFBF1C7B122C}" type="presOf" srcId="{0D4F7583-E549-4DE9-828C-B5BD8CA7BDA4}" destId="{21FB5202-D4CF-4476-B60A-06548AD42A26}" srcOrd="1" destOrd="0" presId="urn:microsoft.com/office/officeart/2005/8/layout/orgChart1"/>
    <dgm:cxn modelId="{51CFE602-5801-45E5-ABF0-977588771612}" type="presOf" srcId="{C7F6866F-AB43-4B0A-8A8B-A8DD0B7AA0B0}" destId="{DEA2F468-7304-4F41-B2EE-01D5D6F34ECB}" srcOrd="1" destOrd="0" presId="urn:microsoft.com/office/officeart/2005/8/layout/orgChart1"/>
    <dgm:cxn modelId="{4D1369D6-6E39-4553-80A1-7707E744EC80}" type="presOf" srcId="{97D71A22-D541-4BEF-A3A5-6DB9D2E596A2}" destId="{B04C6794-13FC-40DC-ACAE-84F6C27F6DB4}" srcOrd="1" destOrd="0" presId="urn:microsoft.com/office/officeart/2005/8/layout/orgChart1"/>
    <dgm:cxn modelId="{0FFF6D76-FBE9-402C-B8DA-B6995F2054C7}" srcId="{0D4F7583-E549-4DE9-828C-B5BD8CA7BDA4}" destId="{E908D206-3F22-40E7-B44E-15AB3710AD26}" srcOrd="1" destOrd="0" parTransId="{B8DD2723-83C5-4C4B-870C-4C1C82A84AF1}" sibTransId="{FD8008B6-EBBA-4F91-927E-50077A9FB946}"/>
    <dgm:cxn modelId="{8081F9B0-B46B-4975-8115-507E4BB12803}" type="presOf" srcId="{C7F6866F-AB43-4B0A-8A8B-A8DD0B7AA0B0}" destId="{3A2119B6-6A10-4B32-8937-7E4162BF199E}" srcOrd="0" destOrd="0" presId="urn:microsoft.com/office/officeart/2005/8/layout/orgChart1"/>
    <dgm:cxn modelId="{29EF1B12-1CF3-4342-851C-B8904F959266}" type="presOf" srcId="{E908D206-3F22-40E7-B44E-15AB3710AD26}" destId="{EACE3C58-53C2-4D9D-8A04-AEC59EE1EBA9}" srcOrd="1" destOrd="0" presId="urn:microsoft.com/office/officeart/2005/8/layout/orgChart1"/>
    <dgm:cxn modelId="{D3C0C1B5-475D-4BF8-9049-8A4724CC729C}" type="presOf" srcId="{BE74AF94-8B52-48CD-A8FB-78A1ECB59B5A}" destId="{7A9D2159-DB63-4B10-B947-C9249C0AD354}" srcOrd="0" destOrd="0" presId="urn:microsoft.com/office/officeart/2005/8/layout/orgChart1"/>
    <dgm:cxn modelId="{9CFE7825-35D8-4F1A-B5C9-A85951C5D07E}" srcId="{2F0243F8-9329-4348-A7E2-BCB828F4E022}" destId="{0D4F7583-E549-4DE9-828C-B5BD8CA7BDA4}" srcOrd="0" destOrd="0" parTransId="{302DC9C3-B45C-4162-B09E-C4E5D758E05E}" sibTransId="{34285886-85A2-4A0F-82B0-DD96F74EB7E1}"/>
    <dgm:cxn modelId="{177ACAB5-630B-45B9-802B-FE7B3A8327E0}" type="presOf" srcId="{97D71A22-D541-4BEF-A3A5-6DB9D2E596A2}" destId="{2074D5A1-0623-4B55-8FFC-1985C4AE1E84}" srcOrd="0" destOrd="0" presId="urn:microsoft.com/office/officeart/2005/8/layout/orgChart1"/>
    <dgm:cxn modelId="{61ACEA6F-34C7-44B7-B507-0DCAC098FECB}" type="presParOf" srcId="{5DB0F81B-D331-4A05-8ABF-78EC061AD92C}" destId="{3EBADF51-5347-41CE-9F07-B26095D890A1}" srcOrd="0" destOrd="0" presId="urn:microsoft.com/office/officeart/2005/8/layout/orgChart1"/>
    <dgm:cxn modelId="{A54A86AD-62F6-4F9E-8D11-5A51D5BEEFCF}" type="presParOf" srcId="{3EBADF51-5347-41CE-9F07-B26095D890A1}" destId="{27E192EC-8423-4548-9184-14F4A5A38E27}" srcOrd="0" destOrd="0" presId="urn:microsoft.com/office/officeart/2005/8/layout/orgChart1"/>
    <dgm:cxn modelId="{A1295DF3-11F7-4840-98A1-153F76A44419}" type="presParOf" srcId="{27E192EC-8423-4548-9184-14F4A5A38E27}" destId="{81F37B4E-A897-43FF-AAC2-5B4DFEB33D45}" srcOrd="0" destOrd="0" presId="urn:microsoft.com/office/officeart/2005/8/layout/orgChart1"/>
    <dgm:cxn modelId="{A80DEDB7-F050-4A48-A2E5-3D97A5007DF9}" type="presParOf" srcId="{27E192EC-8423-4548-9184-14F4A5A38E27}" destId="{21FB5202-D4CF-4476-B60A-06548AD42A26}" srcOrd="1" destOrd="0" presId="urn:microsoft.com/office/officeart/2005/8/layout/orgChart1"/>
    <dgm:cxn modelId="{FD41EFA1-A8C7-4C62-ADEF-267CE500537E}" type="presParOf" srcId="{3EBADF51-5347-41CE-9F07-B26095D890A1}" destId="{DE0269DF-C480-4A10-9FB1-E9683718677E}" srcOrd="1" destOrd="0" presId="urn:microsoft.com/office/officeart/2005/8/layout/orgChart1"/>
    <dgm:cxn modelId="{3DB69574-093B-4239-BABF-A3FFA5517D3D}" type="presParOf" srcId="{DE0269DF-C480-4A10-9FB1-E9683718677E}" destId="{D98EC711-7D9C-4E7D-833B-2A67DD8BAADB}" srcOrd="0" destOrd="0" presId="urn:microsoft.com/office/officeart/2005/8/layout/orgChart1"/>
    <dgm:cxn modelId="{1C869172-D87D-4E0C-9538-B56C71213DB4}" type="presParOf" srcId="{DE0269DF-C480-4A10-9FB1-E9683718677E}" destId="{17E7214E-23F4-491A-9E7C-E07E885D1727}" srcOrd="1" destOrd="0" presId="urn:microsoft.com/office/officeart/2005/8/layout/orgChart1"/>
    <dgm:cxn modelId="{B2EB393B-F671-45AA-BD1A-BA295419A79D}" type="presParOf" srcId="{17E7214E-23F4-491A-9E7C-E07E885D1727}" destId="{2578C90A-7626-4774-A57D-B92B8E8DE03F}" srcOrd="0" destOrd="0" presId="urn:microsoft.com/office/officeart/2005/8/layout/orgChart1"/>
    <dgm:cxn modelId="{41F4F259-7FCE-4A97-94AD-9B4152F51FA4}" type="presParOf" srcId="{2578C90A-7626-4774-A57D-B92B8E8DE03F}" destId="{2074D5A1-0623-4B55-8FFC-1985C4AE1E84}" srcOrd="0" destOrd="0" presId="urn:microsoft.com/office/officeart/2005/8/layout/orgChart1"/>
    <dgm:cxn modelId="{60D180DB-24A8-4780-BA53-BC6D14462F73}" type="presParOf" srcId="{2578C90A-7626-4774-A57D-B92B8E8DE03F}" destId="{B04C6794-13FC-40DC-ACAE-84F6C27F6DB4}" srcOrd="1" destOrd="0" presId="urn:microsoft.com/office/officeart/2005/8/layout/orgChart1"/>
    <dgm:cxn modelId="{77009B34-1D16-4667-927C-B915FA3E876F}" type="presParOf" srcId="{17E7214E-23F4-491A-9E7C-E07E885D1727}" destId="{2E1125EC-21ED-4CF0-B314-B257E54EAFEF}" srcOrd="1" destOrd="0" presId="urn:microsoft.com/office/officeart/2005/8/layout/orgChart1"/>
    <dgm:cxn modelId="{E988B4DD-56A4-4A5A-907E-2AE64AC41BD0}" type="presParOf" srcId="{17E7214E-23F4-491A-9E7C-E07E885D1727}" destId="{DD11A4D6-8560-4E73-ABB8-0A36F781D94C}" srcOrd="2" destOrd="0" presId="urn:microsoft.com/office/officeart/2005/8/layout/orgChart1"/>
    <dgm:cxn modelId="{45C418C1-FA31-4967-B6FB-5768B2B2AEBA}" type="presParOf" srcId="{DE0269DF-C480-4A10-9FB1-E9683718677E}" destId="{D1C86280-2E1F-4D97-B993-6CFA38E9715F}" srcOrd="2" destOrd="0" presId="urn:microsoft.com/office/officeart/2005/8/layout/orgChart1"/>
    <dgm:cxn modelId="{A5173241-D413-4619-8549-4623E411733D}" type="presParOf" srcId="{DE0269DF-C480-4A10-9FB1-E9683718677E}" destId="{9528A6D2-08EF-4196-85B7-72A3317BC316}" srcOrd="3" destOrd="0" presId="urn:microsoft.com/office/officeart/2005/8/layout/orgChart1"/>
    <dgm:cxn modelId="{8EB90111-DE86-4CD6-BCE6-BFD631C1F71A}" type="presParOf" srcId="{9528A6D2-08EF-4196-85B7-72A3317BC316}" destId="{6B0F5E2F-12FF-4EE6-BB53-86870D38D078}" srcOrd="0" destOrd="0" presId="urn:microsoft.com/office/officeart/2005/8/layout/orgChart1"/>
    <dgm:cxn modelId="{D58B1F40-7AEE-4D31-9790-8C165F8BF781}" type="presParOf" srcId="{6B0F5E2F-12FF-4EE6-BB53-86870D38D078}" destId="{91B28E0F-F499-4BD0-9EBE-04F6BE121F27}" srcOrd="0" destOrd="0" presId="urn:microsoft.com/office/officeart/2005/8/layout/orgChart1"/>
    <dgm:cxn modelId="{432AAC65-4710-431A-9869-CB8E5D212C40}" type="presParOf" srcId="{6B0F5E2F-12FF-4EE6-BB53-86870D38D078}" destId="{EACE3C58-53C2-4D9D-8A04-AEC59EE1EBA9}" srcOrd="1" destOrd="0" presId="urn:microsoft.com/office/officeart/2005/8/layout/orgChart1"/>
    <dgm:cxn modelId="{C39D3461-8968-4B41-94CD-D2A97533B786}" type="presParOf" srcId="{9528A6D2-08EF-4196-85B7-72A3317BC316}" destId="{E6BE5951-7575-42F2-B0E5-77296C9AC5DE}" srcOrd="1" destOrd="0" presId="urn:microsoft.com/office/officeart/2005/8/layout/orgChart1"/>
    <dgm:cxn modelId="{84545B9E-AF66-49B9-8F42-FA8A0C2432B4}" type="presParOf" srcId="{9528A6D2-08EF-4196-85B7-72A3317BC316}" destId="{8F6AD851-4440-46A6-BD00-FA4CBFC592A9}" srcOrd="2" destOrd="0" presId="urn:microsoft.com/office/officeart/2005/8/layout/orgChart1"/>
    <dgm:cxn modelId="{A2975EBE-EA22-4141-A138-EED425DDF227}" type="presParOf" srcId="{DE0269DF-C480-4A10-9FB1-E9683718677E}" destId="{7A9D2159-DB63-4B10-B947-C9249C0AD354}" srcOrd="4" destOrd="0" presId="urn:microsoft.com/office/officeart/2005/8/layout/orgChart1"/>
    <dgm:cxn modelId="{0A1B1E58-262F-47B7-BCA1-209D503E2637}" type="presParOf" srcId="{DE0269DF-C480-4A10-9FB1-E9683718677E}" destId="{AD038FFE-2909-41EC-B0EA-6A4CCDAE0E14}" srcOrd="5" destOrd="0" presId="urn:microsoft.com/office/officeart/2005/8/layout/orgChart1"/>
    <dgm:cxn modelId="{24363D77-7EBA-41DD-BF07-D7EFA1FD4E76}" type="presParOf" srcId="{AD038FFE-2909-41EC-B0EA-6A4CCDAE0E14}" destId="{4CBE6D96-4357-4F9C-8300-3B255A67DC01}" srcOrd="0" destOrd="0" presId="urn:microsoft.com/office/officeart/2005/8/layout/orgChart1"/>
    <dgm:cxn modelId="{66632179-0D7F-4DF4-8E0B-E0E467B67E33}" type="presParOf" srcId="{4CBE6D96-4357-4F9C-8300-3B255A67DC01}" destId="{3A2119B6-6A10-4B32-8937-7E4162BF199E}" srcOrd="0" destOrd="0" presId="urn:microsoft.com/office/officeart/2005/8/layout/orgChart1"/>
    <dgm:cxn modelId="{7526FC8C-D7BC-4C40-A954-8791039D16F6}" type="presParOf" srcId="{4CBE6D96-4357-4F9C-8300-3B255A67DC01}" destId="{DEA2F468-7304-4F41-B2EE-01D5D6F34ECB}" srcOrd="1" destOrd="0" presId="urn:microsoft.com/office/officeart/2005/8/layout/orgChart1"/>
    <dgm:cxn modelId="{C8CCCF2D-E242-4BFE-913E-B2EB4680128B}" type="presParOf" srcId="{AD038FFE-2909-41EC-B0EA-6A4CCDAE0E14}" destId="{AEBC8DF0-8AA0-4D57-A46C-4414AFF72B49}" srcOrd="1" destOrd="0" presId="urn:microsoft.com/office/officeart/2005/8/layout/orgChart1"/>
    <dgm:cxn modelId="{42FAD69F-B3AE-4F35-86D7-EF5ADCB95A6F}" type="presParOf" srcId="{AD038FFE-2909-41EC-B0EA-6A4CCDAE0E14}" destId="{A0820FDB-672B-457F-9670-EF5BD40D1BAA}" srcOrd="2" destOrd="0" presId="urn:microsoft.com/office/officeart/2005/8/layout/orgChart1"/>
    <dgm:cxn modelId="{FB582B57-9F9A-4714-8739-A8C8924D387B}" type="presParOf" srcId="{3EBADF51-5347-41CE-9F07-B26095D890A1}" destId="{B292261B-F45A-4F2D-BB2A-F61FD3E5AF7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2C62E5-36C4-4D3C-ADA0-F6D82384C3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C4A41E4A-B113-4400-B0CC-F4B71B6E1D55}">
      <dgm:prSet phldrT="[Metin]"/>
      <dgm:spPr>
        <a:solidFill>
          <a:schemeClr val="accent2">
            <a:lumMod val="60000"/>
            <a:lumOff val="40000"/>
          </a:schemeClr>
        </a:solidFill>
      </dgm:spPr>
      <dgm:t>
        <a:bodyPr/>
        <a:lstStyle/>
        <a:p>
          <a:r>
            <a:rPr lang="tr-TR" dirty="0" smtClean="0">
              <a:latin typeface="Calibri" pitchFamily="34" charset="0"/>
            </a:rPr>
            <a:t>FİZİKSEL İSTİSMAR</a:t>
          </a:r>
          <a:endParaRPr lang="tr-TR" dirty="0">
            <a:latin typeface="Calibri" pitchFamily="34" charset="0"/>
          </a:endParaRPr>
        </a:p>
      </dgm:t>
    </dgm:pt>
    <dgm:pt modelId="{2C0EF932-01F8-47D9-A034-A23FE496A075}" type="parTrans" cxnId="{2359B8DF-0784-4041-8EB6-73374722A1F9}">
      <dgm:prSet/>
      <dgm:spPr/>
      <dgm:t>
        <a:bodyPr/>
        <a:lstStyle/>
        <a:p>
          <a:endParaRPr lang="tr-TR"/>
        </a:p>
      </dgm:t>
    </dgm:pt>
    <dgm:pt modelId="{2B909602-FBC1-4F7E-AE8F-262C2BF6361A}" type="sibTrans" cxnId="{2359B8DF-0784-4041-8EB6-73374722A1F9}">
      <dgm:prSet/>
      <dgm:spPr/>
      <dgm:t>
        <a:bodyPr/>
        <a:lstStyle/>
        <a:p>
          <a:endParaRPr lang="tr-TR"/>
        </a:p>
      </dgm:t>
    </dgm:pt>
    <dgm:pt modelId="{BDBFC8B3-4DCD-4C90-8340-3D1765BD6018}">
      <dgm:prSet phldrT="[Metin]"/>
      <dgm:spPr>
        <a:solidFill>
          <a:schemeClr val="accent2">
            <a:lumMod val="60000"/>
            <a:lumOff val="40000"/>
          </a:schemeClr>
        </a:solidFill>
      </dgm:spPr>
      <dgm:t>
        <a:bodyPr/>
        <a:lstStyle/>
        <a:p>
          <a:r>
            <a:rPr lang="tr-TR" dirty="0" smtClean="0">
              <a:latin typeface="Calibri" pitchFamily="34" charset="0"/>
            </a:rPr>
            <a:t>CİNSEL İSTİSMAR</a:t>
          </a:r>
          <a:endParaRPr lang="tr-TR" dirty="0">
            <a:latin typeface="Calibri" pitchFamily="34" charset="0"/>
          </a:endParaRPr>
        </a:p>
      </dgm:t>
    </dgm:pt>
    <dgm:pt modelId="{84D7EB80-0EC5-4BFE-822D-9004B9C2D0A8}" type="parTrans" cxnId="{51140C29-E628-4E83-9138-A04EE6FF7157}">
      <dgm:prSet/>
      <dgm:spPr/>
      <dgm:t>
        <a:bodyPr/>
        <a:lstStyle/>
        <a:p>
          <a:endParaRPr lang="tr-TR"/>
        </a:p>
      </dgm:t>
    </dgm:pt>
    <dgm:pt modelId="{C033C06D-F24B-4CB9-BAD7-E8EFF4E1961A}" type="sibTrans" cxnId="{51140C29-E628-4E83-9138-A04EE6FF7157}">
      <dgm:prSet/>
      <dgm:spPr/>
      <dgm:t>
        <a:bodyPr/>
        <a:lstStyle/>
        <a:p>
          <a:endParaRPr lang="tr-TR"/>
        </a:p>
      </dgm:t>
    </dgm:pt>
    <dgm:pt modelId="{404FB639-17C9-44F5-B7C1-53E8FC2F9257}">
      <dgm:prSet phldrT="[Metin]"/>
      <dgm:spPr>
        <a:solidFill>
          <a:schemeClr val="accent2">
            <a:lumMod val="60000"/>
            <a:lumOff val="40000"/>
          </a:schemeClr>
        </a:solidFill>
      </dgm:spPr>
      <dgm:t>
        <a:bodyPr/>
        <a:lstStyle/>
        <a:p>
          <a:r>
            <a:rPr lang="tr-TR" dirty="0" smtClean="0">
              <a:latin typeface="Calibri" pitchFamily="34" charset="0"/>
            </a:rPr>
            <a:t>DUYGUSAL İSTİSMAR</a:t>
          </a:r>
          <a:endParaRPr lang="tr-TR" dirty="0">
            <a:latin typeface="Calibri" pitchFamily="34" charset="0"/>
          </a:endParaRPr>
        </a:p>
      </dgm:t>
    </dgm:pt>
    <dgm:pt modelId="{E08B381B-7A44-4326-8195-108735323A5F}" type="parTrans" cxnId="{B3861AE7-ACE6-4090-826A-89A9DA7E773E}">
      <dgm:prSet/>
      <dgm:spPr/>
      <dgm:t>
        <a:bodyPr/>
        <a:lstStyle/>
        <a:p>
          <a:endParaRPr lang="tr-TR"/>
        </a:p>
      </dgm:t>
    </dgm:pt>
    <dgm:pt modelId="{722A2684-CF1D-414E-8D76-B08709F13282}" type="sibTrans" cxnId="{B3861AE7-ACE6-4090-826A-89A9DA7E773E}">
      <dgm:prSet/>
      <dgm:spPr/>
      <dgm:t>
        <a:bodyPr/>
        <a:lstStyle/>
        <a:p>
          <a:endParaRPr lang="tr-TR"/>
        </a:p>
      </dgm:t>
    </dgm:pt>
    <dgm:pt modelId="{AC0C7904-BCD1-4B6E-8D92-F2D3783C9520}">
      <dgm:prSet phldrT="[Metin]"/>
      <dgm:spPr>
        <a:solidFill>
          <a:schemeClr val="accent2">
            <a:lumMod val="60000"/>
            <a:lumOff val="40000"/>
          </a:schemeClr>
        </a:solidFill>
      </dgm:spPr>
      <dgm:t>
        <a:bodyPr/>
        <a:lstStyle/>
        <a:p>
          <a:r>
            <a:rPr lang="tr-TR" dirty="0" smtClean="0">
              <a:latin typeface="Calibri" pitchFamily="34" charset="0"/>
            </a:rPr>
            <a:t>İHMAL</a:t>
          </a:r>
          <a:endParaRPr lang="tr-TR" dirty="0">
            <a:latin typeface="Calibri" pitchFamily="34" charset="0"/>
          </a:endParaRPr>
        </a:p>
      </dgm:t>
    </dgm:pt>
    <dgm:pt modelId="{6F7BC98E-9BEF-4BEF-9451-85C0DC9BE812}" type="parTrans" cxnId="{FCF52441-36F7-4D72-AFF7-626E1D59F576}">
      <dgm:prSet/>
      <dgm:spPr/>
      <dgm:t>
        <a:bodyPr/>
        <a:lstStyle/>
        <a:p>
          <a:endParaRPr lang="tr-TR"/>
        </a:p>
      </dgm:t>
    </dgm:pt>
    <dgm:pt modelId="{BD4C79F0-CBEA-4FF1-B330-089082AABAC6}" type="sibTrans" cxnId="{FCF52441-36F7-4D72-AFF7-626E1D59F576}">
      <dgm:prSet/>
      <dgm:spPr/>
      <dgm:t>
        <a:bodyPr/>
        <a:lstStyle/>
        <a:p>
          <a:endParaRPr lang="tr-TR"/>
        </a:p>
      </dgm:t>
    </dgm:pt>
    <dgm:pt modelId="{6446D10B-D9D3-42DA-A673-4A8241596B74}" type="pres">
      <dgm:prSet presAssocID="{422C62E5-36C4-4D3C-ADA0-F6D82384C3E8}" presName="linear" presStyleCnt="0">
        <dgm:presLayoutVars>
          <dgm:dir/>
          <dgm:animLvl val="lvl"/>
          <dgm:resizeHandles val="exact"/>
        </dgm:presLayoutVars>
      </dgm:prSet>
      <dgm:spPr/>
      <dgm:t>
        <a:bodyPr/>
        <a:lstStyle/>
        <a:p>
          <a:endParaRPr lang="tr-TR"/>
        </a:p>
      </dgm:t>
    </dgm:pt>
    <dgm:pt modelId="{4B548E5C-861D-4070-AAD9-C4941EB996DD}" type="pres">
      <dgm:prSet presAssocID="{C4A41E4A-B113-4400-B0CC-F4B71B6E1D55}" presName="parentLin" presStyleCnt="0"/>
      <dgm:spPr/>
    </dgm:pt>
    <dgm:pt modelId="{B81C9F9D-9F80-498F-B7DD-F63613857138}" type="pres">
      <dgm:prSet presAssocID="{C4A41E4A-B113-4400-B0CC-F4B71B6E1D55}" presName="parentLeftMargin" presStyleLbl="node1" presStyleIdx="0" presStyleCnt="4"/>
      <dgm:spPr/>
      <dgm:t>
        <a:bodyPr/>
        <a:lstStyle/>
        <a:p>
          <a:endParaRPr lang="tr-TR"/>
        </a:p>
      </dgm:t>
    </dgm:pt>
    <dgm:pt modelId="{3D9A6E04-B265-4B77-9CFE-F78CF07201DD}" type="pres">
      <dgm:prSet presAssocID="{C4A41E4A-B113-4400-B0CC-F4B71B6E1D55}" presName="parentText" presStyleLbl="node1" presStyleIdx="0" presStyleCnt="4">
        <dgm:presLayoutVars>
          <dgm:chMax val="0"/>
          <dgm:bulletEnabled val="1"/>
        </dgm:presLayoutVars>
      </dgm:prSet>
      <dgm:spPr/>
      <dgm:t>
        <a:bodyPr/>
        <a:lstStyle/>
        <a:p>
          <a:endParaRPr lang="tr-TR"/>
        </a:p>
      </dgm:t>
    </dgm:pt>
    <dgm:pt modelId="{2E7FB0DD-1EF3-4E36-A74B-A4CE1F97A046}" type="pres">
      <dgm:prSet presAssocID="{C4A41E4A-B113-4400-B0CC-F4B71B6E1D55}" presName="negativeSpace" presStyleCnt="0"/>
      <dgm:spPr/>
    </dgm:pt>
    <dgm:pt modelId="{39E68021-BA8B-4CE7-9602-F9A1BC7E3571}" type="pres">
      <dgm:prSet presAssocID="{C4A41E4A-B113-4400-B0CC-F4B71B6E1D55}" presName="childText" presStyleLbl="conFgAcc1" presStyleIdx="0" presStyleCnt="4">
        <dgm:presLayoutVars>
          <dgm:bulletEnabled val="1"/>
        </dgm:presLayoutVars>
      </dgm:prSet>
      <dgm:spPr/>
    </dgm:pt>
    <dgm:pt modelId="{D5171057-3BC1-478A-AE7C-A9553E508B9D}" type="pres">
      <dgm:prSet presAssocID="{2B909602-FBC1-4F7E-AE8F-262C2BF6361A}" presName="spaceBetweenRectangles" presStyleCnt="0"/>
      <dgm:spPr/>
    </dgm:pt>
    <dgm:pt modelId="{AD9C62A0-57C2-4BAE-8218-3ACA8BB04024}" type="pres">
      <dgm:prSet presAssocID="{BDBFC8B3-4DCD-4C90-8340-3D1765BD6018}" presName="parentLin" presStyleCnt="0"/>
      <dgm:spPr/>
    </dgm:pt>
    <dgm:pt modelId="{64B31A4D-DC83-41D9-A39E-B0B1A1318E8F}" type="pres">
      <dgm:prSet presAssocID="{BDBFC8B3-4DCD-4C90-8340-3D1765BD6018}" presName="parentLeftMargin" presStyleLbl="node1" presStyleIdx="0" presStyleCnt="4"/>
      <dgm:spPr/>
      <dgm:t>
        <a:bodyPr/>
        <a:lstStyle/>
        <a:p>
          <a:endParaRPr lang="tr-TR"/>
        </a:p>
      </dgm:t>
    </dgm:pt>
    <dgm:pt modelId="{42957F01-AF88-4FA5-87A0-1B5DCBC5A6C5}" type="pres">
      <dgm:prSet presAssocID="{BDBFC8B3-4DCD-4C90-8340-3D1765BD6018}" presName="parentText" presStyleLbl="node1" presStyleIdx="1" presStyleCnt="4">
        <dgm:presLayoutVars>
          <dgm:chMax val="0"/>
          <dgm:bulletEnabled val="1"/>
        </dgm:presLayoutVars>
      </dgm:prSet>
      <dgm:spPr/>
      <dgm:t>
        <a:bodyPr/>
        <a:lstStyle/>
        <a:p>
          <a:endParaRPr lang="tr-TR"/>
        </a:p>
      </dgm:t>
    </dgm:pt>
    <dgm:pt modelId="{7466288E-EC2D-4203-8533-5CAC359723C2}" type="pres">
      <dgm:prSet presAssocID="{BDBFC8B3-4DCD-4C90-8340-3D1765BD6018}" presName="negativeSpace" presStyleCnt="0"/>
      <dgm:spPr/>
    </dgm:pt>
    <dgm:pt modelId="{19B47080-1780-4BA7-9AD0-0AF83560AE31}" type="pres">
      <dgm:prSet presAssocID="{BDBFC8B3-4DCD-4C90-8340-3D1765BD6018}" presName="childText" presStyleLbl="conFgAcc1" presStyleIdx="1" presStyleCnt="4">
        <dgm:presLayoutVars>
          <dgm:bulletEnabled val="1"/>
        </dgm:presLayoutVars>
      </dgm:prSet>
      <dgm:spPr/>
    </dgm:pt>
    <dgm:pt modelId="{9CC7A3AA-7196-42F3-8DB9-2A61AC3F8BB0}" type="pres">
      <dgm:prSet presAssocID="{C033C06D-F24B-4CB9-BAD7-E8EFF4E1961A}" presName="spaceBetweenRectangles" presStyleCnt="0"/>
      <dgm:spPr/>
    </dgm:pt>
    <dgm:pt modelId="{2A47AEA4-7F7E-40F4-A72B-DB661D9D0FF0}" type="pres">
      <dgm:prSet presAssocID="{404FB639-17C9-44F5-B7C1-53E8FC2F9257}" presName="parentLin" presStyleCnt="0"/>
      <dgm:spPr/>
    </dgm:pt>
    <dgm:pt modelId="{05E77750-771F-4470-8974-A18E4A20B08D}" type="pres">
      <dgm:prSet presAssocID="{404FB639-17C9-44F5-B7C1-53E8FC2F9257}" presName="parentLeftMargin" presStyleLbl="node1" presStyleIdx="1" presStyleCnt="4"/>
      <dgm:spPr/>
      <dgm:t>
        <a:bodyPr/>
        <a:lstStyle/>
        <a:p>
          <a:endParaRPr lang="tr-TR"/>
        </a:p>
      </dgm:t>
    </dgm:pt>
    <dgm:pt modelId="{F812CAEE-4FDE-4E23-8591-927E82A7BE4B}" type="pres">
      <dgm:prSet presAssocID="{404FB639-17C9-44F5-B7C1-53E8FC2F9257}" presName="parentText" presStyleLbl="node1" presStyleIdx="2" presStyleCnt="4">
        <dgm:presLayoutVars>
          <dgm:chMax val="0"/>
          <dgm:bulletEnabled val="1"/>
        </dgm:presLayoutVars>
      </dgm:prSet>
      <dgm:spPr/>
      <dgm:t>
        <a:bodyPr/>
        <a:lstStyle/>
        <a:p>
          <a:endParaRPr lang="tr-TR"/>
        </a:p>
      </dgm:t>
    </dgm:pt>
    <dgm:pt modelId="{4D1AB39C-56FB-4867-9AA3-9343C68F90A6}" type="pres">
      <dgm:prSet presAssocID="{404FB639-17C9-44F5-B7C1-53E8FC2F9257}" presName="negativeSpace" presStyleCnt="0"/>
      <dgm:spPr/>
    </dgm:pt>
    <dgm:pt modelId="{7CE59E3D-168F-49DB-9484-8FAB6A84D68E}" type="pres">
      <dgm:prSet presAssocID="{404FB639-17C9-44F5-B7C1-53E8FC2F9257}" presName="childText" presStyleLbl="conFgAcc1" presStyleIdx="2" presStyleCnt="4">
        <dgm:presLayoutVars>
          <dgm:bulletEnabled val="1"/>
        </dgm:presLayoutVars>
      </dgm:prSet>
      <dgm:spPr/>
    </dgm:pt>
    <dgm:pt modelId="{5BDBA8DD-F17E-4759-B77B-23C40FBAD41C}" type="pres">
      <dgm:prSet presAssocID="{722A2684-CF1D-414E-8D76-B08709F13282}" presName="spaceBetweenRectangles" presStyleCnt="0"/>
      <dgm:spPr/>
    </dgm:pt>
    <dgm:pt modelId="{01ACCFCB-F6DE-48F2-B841-26B9FDB927FD}" type="pres">
      <dgm:prSet presAssocID="{AC0C7904-BCD1-4B6E-8D92-F2D3783C9520}" presName="parentLin" presStyleCnt="0"/>
      <dgm:spPr/>
    </dgm:pt>
    <dgm:pt modelId="{69B3AA46-AFB3-448F-A3F0-F4B4CABDD324}" type="pres">
      <dgm:prSet presAssocID="{AC0C7904-BCD1-4B6E-8D92-F2D3783C9520}" presName="parentLeftMargin" presStyleLbl="node1" presStyleIdx="2" presStyleCnt="4"/>
      <dgm:spPr/>
      <dgm:t>
        <a:bodyPr/>
        <a:lstStyle/>
        <a:p>
          <a:endParaRPr lang="tr-TR"/>
        </a:p>
      </dgm:t>
    </dgm:pt>
    <dgm:pt modelId="{0E219FC0-0562-411E-AD53-B089D2CC422C}" type="pres">
      <dgm:prSet presAssocID="{AC0C7904-BCD1-4B6E-8D92-F2D3783C9520}" presName="parentText" presStyleLbl="node1" presStyleIdx="3" presStyleCnt="4">
        <dgm:presLayoutVars>
          <dgm:chMax val="0"/>
          <dgm:bulletEnabled val="1"/>
        </dgm:presLayoutVars>
      </dgm:prSet>
      <dgm:spPr/>
      <dgm:t>
        <a:bodyPr/>
        <a:lstStyle/>
        <a:p>
          <a:endParaRPr lang="tr-TR"/>
        </a:p>
      </dgm:t>
    </dgm:pt>
    <dgm:pt modelId="{70491ACA-A5EE-4459-825D-406C22610A0A}" type="pres">
      <dgm:prSet presAssocID="{AC0C7904-BCD1-4B6E-8D92-F2D3783C9520}" presName="negativeSpace" presStyleCnt="0"/>
      <dgm:spPr/>
    </dgm:pt>
    <dgm:pt modelId="{8D6D406C-D283-4652-9D14-F3F5E685CFE1}" type="pres">
      <dgm:prSet presAssocID="{AC0C7904-BCD1-4B6E-8D92-F2D3783C9520}" presName="childText" presStyleLbl="conFgAcc1" presStyleIdx="3" presStyleCnt="4">
        <dgm:presLayoutVars>
          <dgm:bulletEnabled val="1"/>
        </dgm:presLayoutVars>
      </dgm:prSet>
      <dgm:spPr/>
    </dgm:pt>
  </dgm:ptLst>
  <dgm:cxnLst>
    <dgm:cxn modelId="{84A28AD7-EDB9-474C-B423-596E78B8E206}" type="presOf" srcId="{C4A41E4A-B113-4400-B0CC-F4B71B6E1D55}" destId="{3D9A6E04-B265-4B77-9CFE-F78CF07201DD}" srcOrd="1" destOrd="0" presId="urn:microsoft.com/office/officeart/2005/8/layout/list1"/>
    <dgm:cxn modelId="{C9409515-5884-4E9A-922F-0D690BA97648}" type="presOf" srcId="{AC0C7904-BCD1-4B6E-8D92-F2D3783C9520}" destId="{69B3AA46-AFB3-448F-A3F0-F4B4CABDD324}" srcOrd="0" destOrd="0" presId="urn:microsoft.com/office/officeart/2005/8/layout/list1"/>
    <dgm:cxn modelId="{51140C29-E628-4E83-9138-A04EE6FF7157}" srcId="{422C62E5-36C4-4D3C-ADA0-F6D82384C3E8}" destId="{BDBFC8B3-4DCD-4C90-8340-3D1765BD6018}" srcOrd="1" destOrd="0" parTransId="{84D7EB80-0EC5-4BFE-822D-9004B9C2D0A8}" sibTransId="{C033C06D-F24B-4CB9-BAD7-E8EFF4E1961A}"/>
    <dgm:cxn modelId="{8BA581CB-1CE6-4141-845E-1B5289287EA7}" type="presOf" srcId="{422C62E5-36C4-4D3C-ADA0-F6D82384C3E8}" destId="{6446D10B-D9D3-42DA-A673-4A8241596B74}" srcOrd="0" destOrd="0" presId="urn:microsoft.com/office/officeart/2005/8/layout/list1"/>
    <dgm:cxn modelId="{3CA0B831-64A0-4DD6-BE49-9DEBBAC9407A}" type="presOf" srcId="{404FB639-17C9-44F5-B7C1-53E8FC2F9257}" destId="{F812CAEE-4FDE-4E23-8591-927E82A7BE4B}" srcOrd="1" destOrd="0" presId="urn:microsoft.com/office/officeart/2005/8/layout/list1"/>
    <dgm:cxn modelId="{B3861AE7-ACE6-4090-826A-89A9DA7E773E}" srcId="{422C62E5-36C4-4D3C-ADA0-F6D82384C3E8}" destId="{404FB639-17C9-44F5-B7C1-53E8FC2F9257}" srcOrd="2" destOrd="0" parTransId="{E08B381B-7A44-4326-8195-108735323A5F}" sibTransId="{722A2684-CF1D-414E-8D76-B08709F13282}"/>
    <dgm:cxn modelId="{2359B8DF-0784-4041-8EB6-73374722A1F9}" srcId="{422C62E5-36C4-4D3C-ADA0-F6D82384C3E8}" destId="{C4A41E4A-B113-4400-B0CC-F4B71B6E1D55}" srcOrd="0" destOrd="0" parTransId="{2C0EF932-01F8-47D9-A034-A23FE496A075}" sibTransId="{2B909602-FBC1-4F7E-AE8F-262C2BF6361A}"/>
    <dgm:cxn modelId="{0D58F735-DFA8-4791-98E9-802238769B71}" type="presOf" srcId="{AC0C7904-BCD1-4B6E-8D92-F2D3783C9520}" destId="{0E219FC0-0562-411E-AD53-B089D2CC422C}" srcOrd="1" destOrd="0" presId="urn:microsoft.com/office/officeart/2005/8/layout/list1"/>
    <dgm:cxn modelId="{00223120-5960-4CC7-B269-74071C6BBA67}" type="presOf" srcId="{BDBFC8B3-4DCD-4C90-8340-3D1765BD6018}" destId="{64B31A4D-DC83-41D9-A39E-B0B1A1318E8F}" srcOrd="0" destOrd="0" presId="urn:microsoft.com/office/officeart/2005/8/layout/list1"/>
    <dgm:cxn modelId="{516514B7-5229-41AE-AF08-F9A70154B822}" type="presOf" srcId="{C4A41E4A-B113-4400-B0CC-F4B71B6E1D55}" destId="{B81C9F9D-9F80-498F-B7DD-F63613857138}" srcOrd="0" destOrd="0" presId="urn:microsoft.com/office/officeart/2005/8/layout/list1"/>
    <dgm:cxn modelId="{525AEF72-74DD-4848-B1F1-9EF56AD03BE6}" type="presOf" srcId="{BDBFC8B3-4DCD-4C90-8340-3D1765BD6018}" destId="{42957F01-AF88-4FA5-87A0-1B5DCBC5A6C5}" srcOrd="1" destOrd="0" presId="urn:microsoft.com/office/officeart/2005/8/layout/list1"/>
    <dgm:cxn modelId="{2DDFCCFB-F6C1-4893-879C-C358894423B0}" type="presOf" srcId="{404FB639-17C9-44F5-B7C1-53E8FC2F9257}" destId="{05E77750-771F-4470-8974-A18E4A20B08D}" srcOrd="0" destOrd="0" presId="urn:microsoft.com/office/officeart/2005/8/layout/list1"/>
    <dgm:cxn modelId="{FCF52441-36F7-4D72-AFF7-626E1D59F576}" srcId="{422C62E5-36C4-4D3C-ADA0-F6D82384C3E8}" destId="{AC0C7904-BCD1-4B6E-8D92-F2D3783C9520}" srcOrd="3" destOrd="0" parTransId="{6F7BC98E-9BEF-4BEF-9451-85C0DC9BE812}" sibTransId="{BD4C79F0-CBEA-4FF1-B330-089082AABAC6}"/>
    <dgm:cxn modelId="{DF871C61-4CCA-48B3-82C6-C4CDC1875B90}" type="presParOf" srcId="{6446D10B-D9D3-42DA-A673-4A8241596B74}" destId="{4B548E5C-861D-4070-AAD9-C4941EB996DD}" srcOrd="0" destOrd="0" presId="urn:microsoft.com/office/officeart/2005/8/layout/list1"/>
    <dgm:cxn modelId="{9DF0F3A6-D184-4752-8536-98209A19A6CE}" type="presParOf" srcId="{4B548E5C-861D-4070-AAD9-C4941EB996DD}" destId="{B81C9F9D-9F80-498F-B7DD-F63613857138}" srcOrd="0" destOrd="0" presId="urn:microsoft.com/office/officeart/2005/8/layout/list1"/>
    <dgm:cxn modelId="{52A7E7A6-D50E-483E-A5A8-7AA461D33001}" type="presParOf" srcId="{4B548E5C-861D-4070-AAD9-C4941EB996DD}" destId="{3D9A6E04-B265-4B77-9CFE-F78CF07201DD}" srcOrd="1" destOrd="0" presId="urn:microsoft.com/office/officeart/2005/8/layout/list1"/>
    <dgm:cxn modelId="{0B0DC3B4-7CCD-439B-AAEF-3D1CA1A7B3B2}" type="presParOf" srcId="{6446D10B-D9D3-42DA-A673-4A8241596B74}" destId="{2E7FB0DD-1EF3-4E36-A74B-A4CE1F97A046}" srcOrd="1" destOrd="0" presId="urn:microsoft.com/office/officeart/2005/8/layout/list1"/>
    <dgm:cxn modelId="{B431EABB-1D3A-46D2-8392-8F3591D2903F}" type="presParOf" srcId="{6446D10B-D9D3-42DA-A673-4A8241596B74}" destId="{39E68021-BA8B-4CE7-9602-F9A1BC7E3571}" srcOrd="2" destOrd="0" presId="urn:microsoft.com/office/officeart/2005/8/layout/list1"/>
    <dgm:cxn modelId="{831CF77A-C83D-41E1-8670-A1CA990C4462}" type="presParOf" srcId="{6446D10B-D9D3-42DA-A673-4A8241596B74}" destId="{D5171057-3BC1-478A-AE7C-A9553E508B9D}" srcOrd="3" destOrd="0" presId="urn:microsoft.com/office/officeart/2005/8/layout/list1"/>
    <dgm:cxn modelId="{6AA5A397-3ADC-48E0-AD52-02E0FC382730}" type="presParOf" srcId="{6446D10B-D9D3-42DA-A673-4A8241596B74}" destId="{AD9C62A0-57C2-4BAE-8218-3ACA8BB04024}" srcOrd="4" destOrd="0" presId="urn:microsoft.com/office/officeart/2005/8/layout/list1"/>
    <dgm:cxn modelId="{74C0592D-ED22-4A48-A5D5-67118190309A}" type="presParOf" srcId="{AD9C62A0-57C2-4BAE-8218-3ACA8BB04024}" destId="{64B31A4D-DC83-41D9-A39E-B0B1A1318E8F}" srcOrd="0" destOrd="0" presId="urn:microsoft.com/office/officeart/2005/8/layout/list1"/>
    <dgm:cxn modelId="{28345EBB-E99B-4BE2-8CD9-063FDED6571C}" type="presParOf" srcId="{AD9C62A0-57C2-4BAE-8218-3ACA8BB04024}" destId="{42957F01-AF88-4FA5-87A0-1B5DCBC5A6C5}" srcOrd="1" destOrd="0" presId="urn:microsoft.com/office/officeart/2005/8/layout/list1"/>
    <dgm:cxn modelId="{28D43DEF-37BA-4E79-94B7-103A38ACAA22}" type="presParOf" srcId="{6446D10B-D9D3-42DA-A673-4A8241596B74}" destId="{7466288E-EC2D-4203-8533-5CAC359723C2}" srcOrd="5" destOrd="0" presId="urn:microsoft.com/office/officeart/2005/8/layout/list1"/>
    <dgm:cxn modelId="{4E1E481E-93FF-43B4-8CD6-E8D4AFC4CBD3}" type="presParOf" srcId="{6446D10B-D9D3-42DA-A673-4A8241596B74}" destId="{19B47080-1780-4BA7-9AD0-0AF83560AE31}" srcOrd="6" destOrd="0" presId="urn:microsoft.com/office/officeart/2005/8/layout/list1"/>
    <dgm:cxn modelId="{9E302DFD-29DA-4D3E-9290-FC9C76F24858}" type="presParOf" srcId="{6446D10B-D9D3-42DA-A673-4A8241596B74}" destId="{9CC7A3AA-7196-42F3-8DB9-2A61AC3F8BB0}" srcOrd="7" destOrd="0" presId="urn:microsoft.com/office/officeart/2005/8/layout/list1"/>
    <dgm:cxn modelId="{759CD091-69C9-4F13-9F6B-6DDBE781B8B4}" type="presParOf" srcId="{6446D10B-D9D3-42DA-A673-4A8241596B74}" destId="{2A47AEA4-7F7E-40F4-A72B-DB661D9D0FF0}" srcOrd="8" destOrd="0" presId="urn:microsoft.com/office/officeart/2005/8/layout/list1"/>
    <dgm:cxn modelId="{BADAAD79-E3B2-4F7D-99F4-502FE82D5398}" type="presParOf" srcId="{2A47AEA4-7F7E-40F4-A72B-DB661D9D0FF0}" destId="{05E77750-771F-4470-8974-A18E4A20B08D}" srcOrd="0" destOrd="0" presId="urn:microsoft.com/office/officeart/2005/8/layout/list1"/>
    <dgm:cxn modelId="{73271B1F-390C-4A40-A6FC-979CA9E28446}" type="presParOf" srcId="{2A47AEA4-7F7E-40F4-A72B-DB661D9D0FF0}" destId="{F812CAEE-4FDE-4E23-8591-927E82A7BE4B}" srcOrd="1" destOrd="0" presId="urn:microsoft.com/office/officeart/2005/8/layout/list1"/>
    <dgm:cxn modelId="{2DC8EC51-FC93-4F21-A1BE-4D7B79F9D79E}" type="presParOf" srcId="{6446D10B-D9D3-42DA-A673-4A8241596B74}" destId="{4D1AB39C-56FB-4867-9AA3-9343C68F90A6}" srcOrd="9" destOrd="0" presId="urn:microsoft.com/office/officeart/2005/8/layout/list1"/>
    <dgm:cxn modelId="{04D22477-ED7C-4B4A-8636-F13D98C5E7D7}" type="presParOf" srcId="{6446D10B-D9D3-42DA-A673-4A8241596B74}" destId="{7CE59E3D-168F-49DB-9484-8FAB6A84D68E}" srcOrd="10" destOrd="0" presId="urn:microsoft.com/office/officeart/2005/8/layout/list1"/>
    <dgm:cxn modelId="{DE9E7D59-14A3-4716-AE98-C420FEE27860}" type="presParOf" srcId="{6446D10B-D9D3-42DA-A673-4A8241596B74}" destId="{5BDBA8DD-F17E-4759-B77B-23C40FBAD41C}" srcOrd="11" destOrd="0" presId="urn:microsoft.com/office/officeart/2005/8/layout/list1"/>
    <dgm:cxn modelId="{F28196D9-940A-41F2-853F-9E90FE29A7EF}" type="presParOf" srcId="{6446D10B-D9D3-42DA-A673-4A8241596B74}" destId="{01ACCFCB-F6DE-48F2-B841-26B9FDB927FD}" srcOrd="12" destOrd="0" presId="urn:microsoft.com/office/officeart/2005/8/layout/list1"/>
    <dgm:cxn modelId="{8BF385BE-251B-4875-9BE4-85BBB104C199}" type="presParOf" srcId="{01ACCFCB-F6DE-48F2-B841-26B9FDB927FD}" destId="{69B3AA46-AFB3-448F-A3F0-F4B4CABDD324}" srcOrd="0" destOrd="0" presId="urn:microsoft.com/office/officeart/2005/8/layout/list1"/>
    <dgm:cxn modelId="{90501781-2E0A-4937-B986-7DD389534D20}" type="presParOf" srcId="{01ACCFCB-F6DE-48F2-B841-26B9FDB927FD}" destId="{0E219FC0-0562-411E-AD53-B089D2CC422C}" srcOrd="1" destOrd="0" presId="urn:microsoft.com/office/officeart/2005/8/layout/list1"/>
    <dgm:cxn modelId="{5403D9AF-5AAE-4B00-943E-23453713ADE1}" type="presParOf" srcId="{6446D10B-D9D3-42DA-A673-4A8241596B74}" destId="{70491ACA-A5EE-4459-825D-406C22610A0A}" srcOrd="13" destOrd="0" presId="urn:microsoft.com/office/officeart/2005/8/layout/list1"/>
    <dgm:cxn modelId="{2EEC1DF2-F3B7-4557-9881-7C69FF4697B1}" type="presParOf" srcId="{6446D10B-D9D3-42DA-A673-4A8241596B74}" destId="{8D6D406C-D283-4652-9D14-F3F5E685CFE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55CEBF-5016-49FD-866A-B9AF8CA3A70C}"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F96E226B-AF34-42F1-AF91-D59789F6EE2B}">
      <dgm:prSet phldrT="[Text]"/>
      <dgm:spPr>
        <a:solidFill>
          <a:schemeClr val="accent2">
            <a:lumMod val="60000"/>
            <a:lumOff val="40000"/>
          </a:schemeClr>
        </a:solidFill>
      </dgm:spPr>
      <dgm:t>
        <a:bodyPr/>
        <a:lstStyle/>
        <a:p>
          <a:pPr algn="just"/>
          <a:r>
            <a:rPr lang="tr-TR" dirty="0" smtClean="0">
              <a:latin typeface="Calibri" panose="020F0502020204030204" pitchFamily="34" charset="0"/>
            </a:rPr>
            <a:t>Çocuğa karşı; sağlığına, yaşamına, gelişimine veya onuruna zarar veren ya da zarar verebilme olasılığı yüksek,  kasıtlı fiziksel güç kullanılmasıdır.</a:t>
          </a:r>
          <a:endParaRPr lang="tr-TR" dirty="0">
            <a:latin typeface="Calibri" panose="020F0502020204030204" pitchFamily="34" charset="0"/>
          </a:endParaRPr>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8F1031F7-1413-41DD-829A-6F4E5DFBCE17}" type="pres">
      <dgm:prSet presAssocID="{7555CEBF-5016-49FD-866A-B9AF8CA3A70C}" presName="Name0" presStyleCnt="0">
        <dgm:presLayoutVars>
          <dgm:chMax val="7"/>
          <dgm:chPref val="7"/>
          <dgm:dir/>
        </dgm:presLayoutVars>
      </dgm:prSet>
      <dgm:spPr/>
      <dgm:t>
        <a:bodyPr/>
        <a:lstStyle/>
        <a:p>
          <a:endParaRPr lang="tr-TR"/>
        </a:p>
      </dgm:t>
    </dgm:pt>
    <dgm:pt modelId="{389BA9F5-0000-4468-BE38-79393C80FD85}" type="pres">
      <dgm:prSet presAssocID="{7555CEBF-5016-49FD-866A-B9AF8CA3A70C}" presName="Name1" presStyleCnt="0"/>
      <dgm:spPr/>
      <dgm:t>
        <a:bodyPr/>
        <a:lstStyle/>
        <a:p>
          <a:endParaRPr lang="tr-TR"/>
        </a:p>
      </dgm:t>
    </dgm:pt>
    <dgm:pt modelId="{5291C291-A54E-4516-8BCA-38FE5FE3AE94}" type="pres">
      <dgm:prSet presAssocID="{7555CEBF-5016-49FD-866A-B9AF8CA3A70C}" presName="cycle" presStyleCnt="0"/>
      <dgm:spPr/>
      <dgm:t>
        <a:bodyPr/>
        <a:lstStyle/>
        <a:p>
          <a:endParaRPr lang="tr-TR"/>
        </a:p>
      </dgm:t>
    </dgm:pt>
    <dgm:pt modelId="{1EEF9995-C442-41CD-BF1E-0DBFDCA43AE6}" type="pres">
      <dgm:prSet presAssocID="{7555CEBF-5016-49FD-866A-B9AF8CA3A70C}" presName="srcNode" presStyleLbl="node1" presStyleIdx="0" presStyleCnt="1"/>
      <dgm:spPr/>
      <dgm:t>
        <a:bodyPr/>
        <a:lstStyle/>
        <a:p>
          <a:endParaRPr lang="tr-TR"/>
        </a:p>
      </dgm:t>
    </dgm:pt>
    <dgm:pt modelId="{1E770CC1-019A-447E-B5E5-198559FBA846}" type="pres">
      <dgm:prSet presAssocID="{7555CEBF-5016-49FD-866A-B9AF8CA3A70C}" presName="conn" presStyleLbl="parChTrans1D2" presStyleIdx="0" presStyleCnt="1"/>
      <dgm:spPr/>
      <dgm:t>
        <a:bodyPr/>
        <a:lstStyle/>
        <a:p>
          <a:endParaRPr lang="tr-TR"/>
        </a:p>
      </dgm:t>
    </dgm:pt>
    <dgm:pt modelId="{2A11DFBA-5BFF-4443-88CB-DCB02CFD1237}" type="pres">
      <dgm:prSet presAssocID="{7555CEBF-5016-49FD-866A-B9AF8CA3A70C}" presName="extraNode" presStyleLbl="node1" presStyleIdx="0" presStyleCnt="1"/>
      <dgm:spPr/>
      <dgm:t>
        <a:bodyPr/>
        <a:lstStyle/>
        <a:p>
          <a:endParaRPr lang="tr-TR"/>
        </a:p>
      </dgm:t>
    </dgm:pt>
    <dgm:pt modelId="{98ECA9C2-DF61-4C07-B81C-F8C33C283316}" type="pres">
      <dgm:prSet presAssocID="{7555CEBF-5016-49FD-866A-B9AF8CA3A70C}" presName="dstNode" presStyleLbl="node1" presStyleIdx="0" presStyleCnt="1"/>
      <dgm:spPr/>
      <dgm:t>
        <a:bodyPr/>
        <a:lstStyle/>
        <a:p>
          <a:endParaRPr lang="tr-TR"/>
        </a:p>
      </dgm:t>
    </dgm:pt>
    <dgm:pt modelId="{A4901E9E-735D-4B36-8117-3BB4C0154BD0}" type="pres">
      <dgm:prSet presAssocID="{F96E226B-AF34-42F1-AF91-D59789F6EE2B}" presName="text_1" presStyleLbl="node1" presStyleIdx="0" presStyleCnt="1" custScaleY="124070">
        <dgm:presLayoutVars>
          <dgm:bulletEnabled val="1"/>
        </dgm:presLayoutVars>
      </dgm:prSet>
      <dgm:spPr/>
      <dgm:t>
        <a:bodyPr/>
        <a:lstStyle/>
        <a:p>
          <a:endParaRPr lang="tr-TR"/>
        </a:p>
      </dgm:t>
    </dgm:pt>
    <dgm:pt modelId="{2139F6B8-76FD-4DE9-9719-3E7E64E3DE71}" type="pres">
      <dgm:prSet presAssocID="{F96E226B-AF34-42F1-AF91-D59789F6EE2B}" presName="accent_1" presStyleCnt="0"/>
      <dgm:spPr/>
      <dgm:t>
        <a:bodyPr/>
        <a:lstStyle/>
        <a:p>
          <a:endParaRPr lang="tr-TR"/>
        </a:p>
      </dgm:t>
    </dgm:pt>
    <dgm:pt modelId="{402B8061-18FD-4A09-AC68-693901BE6294}" type="pres">
      <dgm:prSet presAssocID="{F96E226B-AF34-42F1-AF91-D59789F6EE2B}" presName="accentRepeatNode" presStyleLbl="solidFgAcc1" presStyleIdx="0" presStyleCnt="1"/>
      <dgm:spPr/>
      <dgm:t>
        <a:bodyPr/>
        <a:lstStyle/>
        <a:p>
          <a:endParaRPr lang="tr-TR"/>
        </a:p>
      </dgm:t>
    </dgm:pt>
  </dgm:ptLst>
  <dgm:cxnLst>
    <dgm:cxn modelId="{A4BFCE55-23C9-4DF1-9138-090645A948DA}" type="presOf" srcId="{7555CEBF-5016-49FD-866A-B9AF8CA3A70C}" destId="{8F1031F7-1413-41DD-829A-6F4E5DFBCE17}" srcOrd="0" destOrd="0" presId="urn:microsoft.com/office/officeart/2008/layout/VerticalCurvedList"/>
    <dgm:cxn modelId="{EA7F2DD4-1DC8-4449-9E00-EC138F5CA095}" type="presOf" srcId="{6E7C5DC2-A67A-42C6-BF4C-A4111A34DA18}" destId="{1E770CC1-019A-447E-B5E5-198559FBA846}" srcOrd="0" destOrd="0" presId="urn:microsoft.com/office/officeart/2008/layout/VerticalCurvedList"/>
    <dgm:cxn modelId="{8DA80466-09ED-49C6-B7DD-7C710485EB93}" srcId="{7555CEBF-5016-49FD-866A-B9AF8CA3A70C}" destId="{F96E226B-AF34-42F1-AF91-D59789F6EE2B}" srcOrd="0" destOrd="0" parTransId="{6BB2D5E7-8632-4103-881D-E9C3EB3619E1}" sibTransId="{6E7C5DC2-A67A-42C6-BF4C-A4111A34DA18}"/>
    <dgm:cxn modelId="{9883C286-72B2-4E6D-A148-128768580078}" type="presOf" srcId="{F96E226B-AF34-42F1-AF91-D59789F6EE2B}" destId="{A4901E9E-735D-4B36-8117-3BB4C0154BD0}" srcOrd="0" destOrd="0" presId="urn:microsoft.com/office/officeart/2008/layout/VerticalCurvedList"/>
    <dgm:cxn modelId="{958B9CD9-1D08-4218-8E9F-CA2A084AF58F}" type="presParOf" srcId="{8F1031F7-1413-41DD-829A-6F4E5DFBCE17}" destId="{389BA9F5-0000-4468-BE38-79393C80FD85}" srcOrd="0" destOrd="0" presId="urn:microsoft.com/office/officeart/2008/layout/VerticalCurvedList"/>
    <dgm:cxn modelId="{95078521-EA91-4D86-BB45-E2F6F667C6DD}" type="presParOf" srcId="{389BA9F5-0000-4468-BE38-79393C80FD85}" destId="{5291C291-A54E-4516-8BCA-38FE5FE3AE94}" srcOrd="0" destOrd="0" presId="urn:microsoft.com/office/officeart/2008/layout/VerticalCurvedList"/>
    <dgm:cxn modelId="{AD7F82CC-F847-4402-AEFA-3A6863F278E9}" type="presParOf" srcId="{5291C291-A54E-4516-8BCA-38FE5FE3AE94}" destId="{1EEF9995-C442-41CD-BF1E-0DBFDCA43AE6}" srcOrd="0" destOrd="0" presId="urn:microsoft.com/office/officeart/2008/layout/VerticalCurvedList"/>
    <dgm:cxn modelId="{5FE0A749-8FE1-4824-8D0A-E9D36D478491}" type="presParOf" srcId="{5291C291-A54E-4516-8BCA-38FE5FE3AE94}" destId="{1E770CC1-019A-447E-B5E5-198559FBA846}" srcOrd="1" destOrd="0" presId="urn:microsoft.com/office/officeart/2008/layout/VerticalCurvedList"/>
    <dgm:cxn modelId="{9E01973C-C082-4C0D-81E8-EB00B3A197B2}" type="presParOf" srcId="{5291C291-A54E-4516-8BCA-38FE5FE3AE94}" destId="{2A11DFBA-5BFF-4443-88CB-DCB02CFD1237}" srcOrd="2" destOrd="0" presId="urn:microsoft.com/office/officeart/2008/layout/VerticalCurvedList"/>
    <dgm:cxn modelId="{67892EBA-387C-44A5-8353-15D3BA11B549}" type="presParOf" srcId="{5291C291-A54E-4516-8BCA-38FE5FE3AE94}" destId="{98ECA9C2-DF61-4C07-B81C-F8C33C283316}" srcOrd="3" destOrd="0" presId="urn:microsoft.com/office/officeart/2008/layout/VerticalCurvedList"/>
    <dgm:cxn modelId="{60FAF325-945E-4E26-A4C6-878A3FAE5B85}" type="presParOf" srcId="{389BA9F5-0000-4468-BE38-79393C80FD85}" destId="{A4901E9E-735D-4B36-8117-3BB4C0154BD0}" srcOrd="1" destOrd="0" presId="urn:microsoft.com/office/officeart/2008/layout/VerticalCurvedList"/>
    <dgm:cxn modelId="{B4A71C99-B270-4427-A5F7-53A9CFC8D13F}" type="presParOf" srcId="{389BA9F5-0000-4468-BE38-79393C80FD85}" destId="{2139F6B8-76FD-4DE9-9719-3E7E64E3DE71}" srcOrd="2" destOrd="0" presId="urn:microsoft.com/office/officeart/2008/layout/VerticalCurvedList"/>
    <dgm:cxn modelId="{9BBF2625-C0C5-45C3-A1A3-FA889E7130D6}" type="presParOf" srcId="{2139F6B8-76FD-4DE9-9719-3E7E64E3DE71}" destId="{402B8061-18FD-4A09-AC68-693901BE62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55CEBF-5016-49FD-866A-B9AF8CA3A70C}"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F96E226B-AF34-42F1-AF91-D59789F6EE2B}">
      <dgm:prSet phldrT="[Text]" custT="1"/>
      <dgm:spPr>
        <a:solidFill>
          <a:schemeClr val="accent2">
            <a:lumMod val="60000"/>
            <a:lumOff val="40000"/>
          </a:schemeClr>
        </a:solidFill>
      </dgm:spPr>
      <dgm:t>
        <a:bodyPr/>
        <a:lstStyle/>
        <a:p>
          <a:pPr algn="just"/>
          <a:r>
            <a:rPr lang="tr-TR" sz="2800" dirty="0" smtClean="0">
              <a:latin typeface="Calibri" pitchFamily="34" charset="0"/>
            </a:rPr>
            <a:t>Çocuğun tam olarak anlayamadığı,  onay vermesinin mümkün olamayacağı,  gelişimsel olarak hazır olmadığı ya da  toplumun yasalarına, sosyal normlarına aykırı olacak şekilde bir cinsel etkinliğe dahil edilmesidir. </a:t>
          </a:r>
          <a:endParaRPr lang="tr-TR" dirty="0">
            <a:solidFill>
              <a:schemeClr val="tx1"/>
            </a:solidFill>
            <a:latin typeface="Calibri" pitchFamily="34" charset="0"/>
          </a:endParaRPr>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98B1762A-56F0-4F80-B785-29588271D038}" type="pres">
      <dgm:prSet presAssocID="{7555CEBF-5016-49FD-866A-B9AF8CA3A70C}" presName="Name0" presStyleCnt="0">
        <dgm:presLayoutVars>
          <dgm:chMax val="7"/>
          <dgm:chPref val="7"/>
          <dgm:dir/>
        </dgm:presLayoutVars>
      </dgm:prSet>
      <dgm:spPr/>
      <dgm:t>
        <a:bodyPr/>
        <a:lstStyle/>
        <a:p>
          <a:endParaRPr lang="tr-TR"/>
        </a:p>
      </dgm:t>
    </dgm:pt>
    <dgm:pt modelId="{A8D12B1C-90D1-4CB2-9DC0-AF595096DF20}" type="pres">
      <dgm:prSet presAssocID="{7555CEBF-5016-49FD-866A-B9AF8CA3A70C}" presName="Name1" presStyleCnt="0"/>
      <dgm:spPr/>
    </dgm:pt>
    <dgm:pt modelId="{B1E50CD8-F5FA-44F4-A4C8-E9FD21CE98F3}" type="pres">
      <dgm:prSet presAssocID="{7555CEBF-5016-49FD-866A-B9AF8CA3A70C}" presName="cycle" presStyleCnt="0"/>
      <dgm:spPr/>
    </dgm:pt>
    <dgm:pt modelId="{91E4E9C4-17D4-43CC-96D6-52810DBDA237}" type="pres">
      <dgm:prSet presAssocID="{7555CEBF-5016-49FD-866A-B9AF8CA3A70C}" presName="srcNode" presStyleLbl="node1" presStyleIdx="0" presStyleCnt="1"/>
      <dgm:spPr/>
    </dgm:pt>
    <dgm:pt modelId="{AEC8C411-B208-4231-8227-1B748A182966}" type="pres">
      <dgm:prSet presAssocID="{7555CEBF-5016-49FD-866A-B9AF8CA3A70C}" presName="conn" presStyleLbl="parChTrans1D2" presStyleIdx="0" presStyleCnt="1"/>
      <dgm:spPr/>
      <dgm:t>
        <a:bodyPr/>
        <a:lstStyle/>
        <a:p>
          <a:endParaRPr lang="tr-TR"/>
        </a:p>
      </dgm:t>
    </dgm:pt>
    <dgm:pt modelId="{08A18558-43ED-4DF4-931D-4B6553B1DA03}" type="pres">
      <dgm:prSet presAssocID="{7555CEBF-5016-49FD-866A-B9AF8CA3A70C}" presName="extraNode" presStyleLbl="node1" presStyleIdx="0" presStyleCnt="1"/>
      <dgm:spPr/>
    </dgm:pt>
    <dgm:pt modelId="{FA48FBB7-7321-4A53-9D62-D2BFB45B099D}" type="pres">
      <dgm:prSet presAssocID="{7555CEBF-5016-49FD-866A-B9AF8CA3A70C}" presName="dstNode" presStyleLbl="node1" presStyleIdx="0" presStyleCnt="1"/>
      <dgm:spPr/>
    </dgm:pt>
    <dgm:pt modelId="{73485C4F-4262-4F5D-9D49-F80441DD6BA2}" type="pres">
      <dgm:prSet presAssocID="{F96E226B-AF34-42F1-AF91-D59789F6EE2B}" presName="text_1" presStyleLbl="node1" presStyleIdx="0" presStyleCnt="1" custScaleY="166663">
        <dgm:presLayoutVars>
          <dgm:bulletEnabled val="1"/>
        </dgm:presLayoutVars>
      </dgm:prSet>
      <dgm:spPr/>
      <dgm:t>
        <a:bodyPr/>
        <a:lstStyle/>
        <a:p>
          <a:endParaRPr lang="tr-TR"/>
        </a:p>
      </dgm:t>
    </dgm:pt>
    <dgm:pt modelId="{F8A64B44-5E8C-4DBC-B359-D973E6B8CB4C}" type="pres">
      <dgm:prSet presAssocID="{F96E226B-AF34-42F1-AF91-D59789F6EE2B}" presName="accent_1" presStyleCnt="0"/>
      <dgm:spPr/>
    </dgm:pt>
    <dgm:pt modelId="{D6FB6B4F-2AF5-4444-8775-E1785AFD978E}" type="pres">
      <dgm:prSet presAssocID="{F96E226B-AF34-42F1-AF91-D59789F6EE2B}" presName="accentRepeatNode" presStyleLbl="solidFgAcc1" presStyleIdx="0" presStyleCnt="1"/>
      <dgm:spPr/>
    </dgm:pt>
  </dgm:ptLst>
  <dgm:cxnLst>
    <dgm:cxn modelId="{E08EBBBB-954A-4B89-81CC-B1D77A52114D}" type="presOf" srcId="{F96E226B-AF34-42F1-AF91-D59789F6EE2B}" destId="{73485C4F-4262-4F5D-9D49-F80441DD6BA2}" srcOrd="0" destOrd="0" presId="urn:microsoft.com/office/officeart/2008/layout/VerticalCurvedList"/>
    <dgm:cxn modelId="{DDB83823-CABC-4AA6-8D0B-225748F2EC9D}" type="presOf" srcId="{6E7C5DC2-A67A-42C6-BF4C-A4111A34DA18}" destId="{AEC8C411-B208-4231-8227-1B748A182966}" srcOrd="0" destOrd="0" presId="urn:microsoft.com/office/officeart/2008/layout/VerticalCurvedList"/>
    <dgm:cxn modelId="{4D982020-B193-43BA-80D6-26E0A118B327}" type="presOf" srcId="{7555CEBF-5016-49FD-866A-B9AF8CA3A70C}" destId="{98B1762A-56F0-4F80-B785-29588271D038}" srcOrd="0" destOrd="0" presId="urn:microsoft.com/office/officeart/2008/layout/VerticalCurvedList"/>
    <dgm:cxn modelId="{8DA80466-09ED-49C6-B7DD-7C710485EB93}" srcId="{7555CEBF-5016-49FD-866A-B9AF8CA3A70C}" destId="{F96E226B-AF34-42F1-AF91-D59789F6EE2B}" srcOrd="0" destOrd="0" parTransId="{6BB2D5E7-8632-4103-881D-E9C3EB3619E1}" sibTransId="{6E7C5DC2-A67A-42C6-BF4C-A4111A34DA18}"/>
    <dgm:cxn modelId="{2CB2199D-FFE1-4FE3-8045-22808F79F956}" type="presParOf" srcId="{98B1762A-56F0-4F80-B785-29588271D038}" destId="{A8D12B1C-90D1-4CB2-9DC0-AF595096DF20}" srcOrd="0" destOrd="0" presId="urn:microsoft.com/office/officeart/2008/layout/VerticalCurvedList"/>
    <dgm:cxn modelId="{F86FD58E-E420-4F6E-8DEC-21B943BA69C7}" type="presParOf" srcId="{A8D12B1C-90D1-4CB2-9DC0-AF595096DF20}" destId="{B1E50CD8-F5FA-44F4-A4C8-E9FD21CE98F3}" srcOrd="0" destOrd="0" presId="urn:microsoft.com/office/officeart/2008/layout/VerticalCurvedList"/>
    <dgm:cxn modelId="{68E497A6-74E6-4C8C-B6A1-DB0676824B62}" type="presParOf" srcId="{B1E50CD8-F5FA-44F4-A4C8-E9FD21CE98F3}" destId="{91E4E9C4-17D4-43CC-96D6-52810DBDA237}" srcOrd="0" destOrd="0" presId="urn:microsoft.com/office/officeart/2008/layout/VerticalCurvedList"/>
    <dgm:cxn modelId="{BE4F86BC-F472-4447-8E6F-A907C72C7B19}" type="presParOf" srcId="{B1E50CD8-F5FA-44F4-A4C8-E9FD21CE98F3}" destId="{AEC8C411-B208-4231-8227-1B748A182966}" srcOrd="1" destOrd="0" presId="urn:microsoft.com/office/officeart/2008/layout/VerticalCurvedList"/>
    <dgm:cxn modelId="{FBEC720D-D71C-48A0-B8BA-65EDA54D6DB1}" type="presParOf" srcId="{B1E50CD8-F5FA-44F4-A4C8-E9FD21CE98F3}" destId="{08A18558-43ED-4DF4-931D-4B6553B1DA03}" srcOrd="2" destOrd="0" presId="urn:microsoft.com/office/officeart/2008/layout/VerticalCurvedList"/>
    <dgm:cxn modelId="{AF156ADF-366E-46DA-927D-41A1E2AC140D}" type="presParOf" srcId="{B1E50CD8-F5FA-44F4-A4C8-E9FD21CE98F3}" destId="{FA48FBB7-7321-4A53-9D62-D2BFB45B099D}" srcOrd="3" destOrd="0" presId="urn:microsoft.com/office/officeart/2008/layout/VerticalCurvedList"/>
    <dgm:cxn modelId="{C2F5E880-E7AE-4015-AB59-F51CD1FB0067}" type="presParOf" srcId="{A8D12B1C-90D1-4CB2-9DC0-AF595096DF20}" destId="{73485C4F-4262-4F5D-9D49-F80441DD6BA2}" srcOrd="1" destOrd="0" presId="urn:microsoft.com/office/officeart/2008/layout/VerticalCurvedList"/>
    <dgm:cxn modelId="{BB1A869B-EC56-4705-A8F9-A5FE8239E805}" type="presParOf" srcId="{A8D12B1C-90D1-4CB2-9DC0-AF595096DF20}" destId="{F8A64B44-5E8C-4DBC-B359-D973E6B8CB4C}" srcOrd="2" destOrd="0" presId="urn:microsoft.com/office/officeart/2008/layout/VerticalCurvedList"/>
    <dgm:cxn modelId="{C4931500-EBD9-4663-9420-BB87017400C5}" type="presParOf" srcId="{F8A64B44-5E8C-4DBC-B359-D973E6B8CB4C}" destId="{D6FB6B4F-2AF5-4444-8775-E1785AFD97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55CEBF-5016-49FD-866A-B9AF8CA3A70C}"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F96E226B-AF34-42F1-AF91-D59789F6EE2B}">
      <dgm:prSet phldrT="[Text]"/>
      <dgm:spPr>
        <a:solidFill>
          <a:schemeClr val="accent2">
            <a:lumMod val="60000"/>
            <a:lumOff val="40000"/>
          </a:schemeClr>
        </a:solidFill>
      </dgm:spPr>
      <dgm:t>
        <a:bodyPr/>
        <a:lstStyle/>
        <a:p>
          <a:pPr algn="l"/>
          <a:r>
            <a:rPr lang="tr-TR" dirty="0" smtClean="0"/>
            <a:t>Ebeveyn ya da çocuğa bakan kişinin davranışları ya da sözleriyle çocuğun ruh sağlığını bozacak etkide bulunması ve çocuğun bu nedenle büyüme gelişme ve ruh sağlığı açısından </a:t>
          </a:r>
          <a:r>
            <a:rPr lang="en-US" dirty="0" err="1" smtClean="0"/>
            <a:t>genetik</a:t>
          </a:r>
          <a:r>
            <a:rPr lang="en-US" dirty="0" smtClean="0"/>
            <a:t> </a:t>
          </a:r>
          <a:r>
            <a:rPr lang="en-US" dirty="0" err="1" smtClean="0"/>
            <a:t>kapasitesine</a:t>
          </a:r>
          <a:r>
            <a:rPr lang="en-US" dirty="0" smtClean="0"/>
            <a:t> </a:t>
          </a:r>
          <a:r>
            <a:rPr lang="en-US" dirty="0" err="1" smtClean="0"/>
            <a:t>ula</a:t>
          </a:r>
          <a:r>
            <a:rPr lang="tr-TR" dirty="0" err="1" smtClean="0"/>
            <a:t>şmasının</a:t>
          </a:r>
          <a:r>
            <a:rPr lang="tr-TR" dirty="0" smtClean="0"/>
            <a:t> </a:t>
          </a:r>
          <a:r>
            <a:rPr lang="en-US" dirty="0" err="1" smtClean="0"/>
            <a:t>engellenmesidir</a:t>
          </a:r>
          <a:r>
            <a:rPr lang="en-US" dirty="0" smtClean="0"/>
            <a:t>. </a:t>
          </a:r>
          <a:r>
            <a:rPr lang="tr-TR" dirty="0" smtClean="0"/>
            <a:t>Bu durum bir süreç içinde, pek çok defalar tekrarlanabileceği gibi, tek bir seferde de gerçekleşebilir.  </a:t>
          </a:r>
          <a:endParaRPr lang="tr-TR" dirty="0">
            <a:solidFill>
              <a:schemeClr val="tx1"/>
            </a:solidFill>
          </a:endParaRPr>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C98CF573-51E6-4FC7-BC1A-BF9E88854D6A}" type="pres">
      <dgm:prSet presAssocID="{7555CEBF-5016-49FD-866A-B9AF8CA3A70C}" presName="Name0" presStyleCnt="0">
        <dgm:presLayoutVars>
          <dgm:chMax val="7"/>
          <dgm:chPref val="7"/>
          <dgm:dir/>
        </dgm:presLayoutVars>
      </dgm:prSet>
      <dgm:spPr/>
      <dgm:t>
        <a:bodyPr/>
        <a:lstStyle/>
        <a:p>
          <a:endParaRPr lang="tr-TR"/>
        </a:p>
      </dgm:t>
    </dgm:pt>
    <dgm:pt modelId="{AB5F1130-CAA4-49EF-93F9-6315EA0E2A4B}" type="pres">
      <dgm:prSet presAssocID="{7555CEBF-5016-49FD-866A-B9AF8CA3A70C}" presName="Name1" presStyleCnt="0"/>
      <dgm:spPr/>
    </dgm:pt>
    <dgm:pt modelId="{09825FA1-22E9-4FB7-99A8-23FAEFC0A05D}" type="pres">
      <dgm:prSet presAssocID="{7555CEBF-5016-49FD-866A-B9AF8CA3A70C}" presName="cycle" presStyleCnt="0"/>
      <dgm:spPr/>
    </dgm:pt>
    <dgm:pt modelId="{F3B9547D-6AA1-4C67-9984-D356223F9354}" type="pres">
      <dgm:prSet presAssocID="{7555CEBF-5016-49FD-866A-B9AF8CA3A70C}" presName="srcNode" presStyleLbl="node1" presStyleIdx="0" presStyleCnt="1"/>
      <dgm:spPr/>
    </dgm:pt>
    <dgm:pt modelId="{B189CA67-B73E-43EB-A7DE-887CDDFC29C3}" type="pres">
      <dgm:prSet presAssocID="{7555CEBF-5016-49FD-866A-B9AF8CA3A70C}" presName="conn" presStyleLbl="parChTrans1D2" presStyleIdx="0" presStyleCnt="1"/>
      <dgm:spPr/>
      <dgm:t>
        <a:bodyPr/>
        <a:lstStyle/>
        <a:p>
          <a:endParaRPr lang="tr-TR"/>
        </a:p>
      </dgm:t>
    </dgm:pt>
    <dgm:pt modelId="{D76BC0A3-FAEA-4B23-BA06-290E6A683CC3}" type="pres">
      <dgm:prSet presAssocID="{7555CEBF-5016-49FD-866A-B9AF8CA3A70C}" presName="extraNode" presStyleLbl="node1" presStyleIdx="0" presStyleCnt="1"/>
      <dgm:spPr/>
    </dgm:pt>
    <dgm:pt modelId="{A78C6F89-4929-4AA9-A9AC-0DD088F695BD}" type="pres">
      <dgm:prSet presAssocID="{7555CEBF-5016-49FD-866A-B9AF8CA3A70C}" presName="dstNode" presStyleLbl="node1" presStyleIdx="0" presStyleCnt="1"/>
      <dgm:spPr/>
    </dgm:pt>
    <dgm:pt modelId="{98B77985-12BE-41CE-806A-EE139D26BE5B}" type="pres">
      <dgm:prSet presAssocID="{F96E226B-AF34-42F1-AF91-D59789F6EE2B}" presName="text_1" presStyleLbl="node1" presStyleIdx="0" presStyleCnt="1" custScaleY="160579">
        <dgm:presLayoutVars>
          <dgm:bulletEnabled val="1"/>
        </dgm:presLayoutVars>
      </dgm:prSet>
      <dgm:spPr/>
      <dgm:t>
        <a:bodyPr/>
        <a:lstStyle/>
        <a:p>
          <a:endParaRPr lang="tr-TR"/>
        </a:p>
      </dgm:t>
    </dgm:pt>
    <dgm:pt modelId="{7028C836-13D6-40DD-9C2B-9EAA7A0DB4B0}" type="pres">
      <dgm:prSet presAssocID="{F96E226B-AF34-42F1-AF91-D59789F6EE2B}" presName="accent_1" presStyleCnt="0"/>
      <dgm:spPr/>
    </dgm:pt>
    <dgm:pt modelId="{66649E07-1F7E-4CC4-BA6D-76CDC4B6D470}" type="pres">
      <dgm:prSet presAssocID="{F96E226B-AF34-42F1-AF91-D59789F6EE2B}" presName="accentRepeatNode" presStyleLbl="solidFgAcc1" presStyleIdx="0" presStyleCnt="1"/>
      <dgm:spPr/>
    </dgm:pt>
  </dgm:ptLst>
  <dgm:cxnLst>
    <dgm:cxn modelId="{1400ED41-05FA-4EE4-92BB-730B0871DE9E}" type="presOf" srcId="{6E7C5DC2-A67A-42C6-BF4C-A4111A34DA18}" destId="{B189CA67-B73E-43EB-A7DE-887CDDFC29C3}" srcOrd="0" destOrd="0" presId="urn:microsoft.com/office/officeart/2008/layout/VerticalCurvedList"/>
    <dgm:cxn modelId="{23C96322-9D0E-46BE-A646-D8EB2428592C}" type="presOf" srcId="{7555CEBF-5016-49FD-866A-B9AF8CA3A70C}" destId="{C98CF573-51E6-4FC7-BC1A-BF9E88854D6A}" srcOrd="0" destOrd="0" presId="urn:microsoft.com/office/officeart/2008/layout/VerticalCurvedList"/>
    <dgm:cxn modelId="{03516E71-5901-46E2-9A24-BD18C7EA23D9}" type="presOf" srcId="{F96E226B-AF34-42F1-AF91-D59789F6EE2B}" destId="{98B77985-12BE-41CE-806A-EE139D26BE5B}" srcOrd="0" destOrd="0" presId="urn:microsoft.com/office/officeart/2008/layout/VerticalCurvedList"/>
    <dgm:cxn modelId="{8DA80466-09ED-49C6-B7DD-7C710485EB93}" srcId="{7555CEBF-5016-49FD-866A-B9AF8CA3A70C}" destId="{F96E226B-AF34-42F1-AF91-D59789F6EE2B}" srcOrd="0" destOrd="0" parTransId="{6BB2D5E7-8632-4103-881D-E9C3EB3619E1}" sibTransId="{6E7C5DC2-A67A-42C6-BF4C-A4111A34DA18}"/>
    <dgm:cxn modelId="{D21D5A0B-5930-425D-80EE-6DE2EE248EBE}" type="presParOf" srcId="{C98CF573-51E6-4FC7-BC1A-BF9E88854D6A}" destId="{AB5F1130-CAA4-49EF-93F9-6315EA0E2A4B}" srcOrd="0" destOrd="0" presId="urn:microsoft.com/office/officeart/2008/layout/VerticalCurvedList"/>
    <dgm:cxn modelId="{583DA950-FDA7-4D05-9FAA-7896911F52BB}" type="presParOf" srcId="{AB5F1130-CAA4-49EF-93F9-6315EA0E2A4B}" destId="{09825FA1-22E9-4FB7-99A8-23FAEFC0A05D}" srcOrd="0" destOrd="0" presId="urn:microsoft.com/office/officeart/2008/layout/VerticalCurvedList"/>
    <dgm:cxn modelId="{E9696D25-8DCA-4BF2-900C-CD8B1453F44C}" type="presParOf" srcId="{09825FA1-22E9-4FB7-99A8-23FAEFC0A05D}" destId="{F3B9547D-6AA1-4C67-9984-D356223F9354}" srcOrd="0" destOrd="0" presId="urn:microsoft.com/office/officeart/2008/layout/VerticalCurvedList"/>
    <dgm:cxn modelId="{AC62B10C-59E4-4DAC-944C-65DA619282C9}" type="presParOf" srcId="{09825FA1-22E9-4FB7-99A8-23FAEFC0A05D}" destId="{B189CA67-B73E-43EB-A7DE-887CDDFC29C3}" srcOrd="1" destOrd="0" presId="urn:microsoft.com/office/officeart/2008/layout/VerticalCurvedList"/>
    <dgm:cxn modelId="{AD9D2FD6-7D0E-4F77-9D2B-6891B4CDBED1}" type="presParOf" srcId="{09825FA1-22E9-4FB7-99A8-23FAEFC0A05D}" destId="{D76BC0A3-FAEA-4B23-BA06-290E6A683CC3}" srcOrd="2" destOrd="0" presId="urn:microsoft.com/office/officeart/2008/layout/VerticalCurvedList"/>
    <dgm:cxn modelId="{EFE58039-F5E8-4B94-95BC-DE477B9C48A3}" type="presParOf" srcId="{09825FA1-22E9-4FB7-99A8-23FAEFC0A05D}" destId="{A78C6F89-4929-4AA9-A9AC-0DD088F695BD}" srcOrd="3" destOrd="0" presId="urn:microsoft.com/office/officeart/2008/layout/VerticalCurvedList"/>
    <dgm:cxn modelId="{CCF2A03C-C308-454D-8B2E-DFDD52208DC7}" type="presParOf" srcId="{AB5F1130-CAA4-49EF-93F9-6315EA0E2A4B}" destId="{98B77985-12BE-41CE-806A-EE139D26BE5B}" srcOrd="1" destOrd="0" presId="urn:microsoft.com/office/officeart/2008/layout/VerticalCurvedList"/>
    <dgm:cxn modelId="{C4D5C6AF-FD81-4A0F-AE0B-B85501F7BB33}" type="presParOf" srcId="{AB5F1130-CAA4-49EF-93F9-6315EA0E2A4B}" destId="{7028C836-13D6-40DD-9C2B-9EAA7A0DB4B0}" srcOrd="2" destOrd="0" presId="urn:microsoft.com/office/officeart/2008/layout/VerticalCurvedList"/>
    <dgm:cxn modelId="{804AA03F-41DF-47BC-BA00-9A614864A777}" type="presParOf" srcId="{7028C836-13D6-40DD-9C2B-9EAA7A0DB4B0}" destId="{66649E07-1F7E-4CC4-BA6D-76CDC4B6D4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55CEBF-5016-49FD-866A-B9AF8CA3A70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tr-TR"/>
        </a:p>
      </dgm:t>
    </dgm:pt>
    <dgm:pt modelId="{F96E226B-AF34-42F1-AF91-D59789F6EE2B}">
      <dgm:prSet phldrT="[Text]" custT="1"/>
      <dgm:spPr/>
      <dgm:t>
        <a:bodyPr/>
        <a:lstStyle/>
        <a:p>
          <a:pPr algn="ctr"/>
          <a:r>
            <a:rPr lang="tr-TR" sz="4800" b="1" dirty="0" smtClean="0"/>
            <a:t>İhmal</a:t>
          </a:r>
          <a:endParaRPr lang="tr-TR" sz="4800" b="1" dirty="0"/>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EC79C346-3B5B-4A35-A14B-A3B7350B907E}">
      <dgm:prSet phldrT="[Text]" custT="1"/>
      <dgm:spPr/>
      <dgm:t>
        <a:bodyPr/>
        <a:lstStyle/>
        <a:p>
          <a:pPr algn="just"/>
          <a:r>
            <a:rPr lang="en-GB" sz="2000" b="0" dirty="0" err="1" smtClean="0">
              <a:effectLst/>
              <a:latin typeface="Calibri" pitchFamily="34" charset="0"/>
            </a:rPr>
            <a:t>Çocuğa</a:t>
          </a:r>
          <a:r>
            <a:rPr lang="en-GB" sz="2000" b="0" dirty="0" smtClean="0">
              <a:effectLst/>
              <a:latin typeface="Calibri" pitchFamily="34" charset="0"/>
            </a:rPr>
            <a:t> </a:t>
          </a:r>
          <a:r>
            <a:rPr lang="en-GB" sz="2000" b="0" dirty="0" err="1" smtClean="0">
              <a:effectLst/>
              <a:latin typeface="Calibri" pitchFamily="34" charset="0"/>
            </a:rPr>
            <a:t>bakmakla</a:t>
          </a:r>
          <a:r>
            <a:rPr lang="en-GB" sz="2000" b="0" dirty="0" smtClean="0">
              <a:effectLst/>
              <a:latin typeface="Calibri" pitchFamily="34" charset="0"/>
            </a:rPr>
            <a:t> </a:t>
          </a:r>
          <a:r>
            <a:rPr lang="en-GB" sz="2000" b="0" dirty="0" err="1" smtClean="0">
              <a:effectLst/>
              <a:latin typeface="Calibri" pitchFamily="34" charset="0"/>
            </a:rPr>
            <a:t>yükümlü</a:t>
          </a:r>
          <a:r>
            <a:rPr lang="en-GB" sz="2000" b="0" dirty="0" smtClean="0">
              <a:effectLst/>
              <a:latin typeface="Calibri" pitchFamily="34" charset="0"/>
            </a:rPr>
            <a:t> </a:t>
          </a:r>
          <a:r>
            <a:rPr lang="tr-TR" sz="2000" b="0" dirty="0" smtClean="0">
              <a:effectLst/>
              <a:latin typeface="Calibri" pitchFamily="34" charset="0"/>
            </a:rPr>
            <a:t> </a:t>
          </a:r>
          <a:r>
            <a:rPr lang="en-GB" sz="2000" b="0" dirty="0" err="1" smtClean="0">
              <a:effectLst/>
              <a:latin typeface="Calibri" pitchFamily="34" charset="0"/>
            </a:rPr>
            <a:t>kimseler</a:t>
          </a:r>
          <a:r>
            <a:rPr lang="tr-TR" sz="2000" b="0" dirty="0" smtClean="0">
              <a:effectLst/>
              <a:latin typeface="Calibri" pitchFamily="34" charset="0"/>
            </a:rPr>
            <a:t>in</a:t>
          </a:r>
          <a:r>
            <a:rPr lang="en-GB" sz="2000" b="0" dirty="0" smtClean="0">
              <a:effectLst/>
              <a:latin typeface="Calibri" pitchFamily="34" charset="0"/>
            </a:rPr>
            <a:t>; </a:t>
          </a:r>
          <a:endParaRPr lang="tr-TR" sz="2000" b="0" dirty="0">
            <a:effectLst/>
            <a:latin typeface="Calibri" pitchFamily="34" charset="0"/>
          </a:endParaRPr>
        </a:p>
      </dgm:t>
    </dgm:pt>
    <dgm:pt modelId="{A1BFDDC5-5868-4B4B-9EF7-AC13B4DA4854}" type="parTrans" cxnId="{F495830E-2639-4BFA-93F1-E8E8C43FAE61}">
      <dgm:prSet/>
      <dgm:spPr/>
      <dgm:t>
        <a:bodyPr/>
        <a:lstStyle/>
        <a:p>
          <a:endParaRPr lang="tr-TR"/>
        </a:p>
      </dgm:t>
    </dgm:pt>
    <dgm:pt modelId="{CC85129E-F6B8-4329-906C-650F360AEA7E}" type="sibTrans" cxnId="{F495830E-2639-4BFA-93F1-E8E8C43FAE61}">
      <dgm:prSet/>
      <dgm:spPr/>
      <dgm:t>
        <a:bodyPr/>
        <a:lstStyle/>
        <a:p>
          <a:endParaRPr lang="tr-TR"/>
        </a:p>
      </dgm:t>
    </dgm:pt>
    <dgm:pt modelId="{C6320160-8C00-4B32-8B34-CD62B8AADF46}">
      <dgm:prSet phldrT="[Text]" custT="1"/>
      <dgm:spPr/>
      <dgm:t>
        <a:bodyPr/>
        <a:lstStyle/>
        <a:p>
          <a:pPr algn="just"/>
          <a:r>
            <a:rPr lang="en-GB" sz="2000" b="0" dirty="0" err="1" smtClean="0">
              <a:effectLst/>
              <a:latin typeface="Calibri" pitchFamily="34" charset="0"/>
            </a:rPr>
            <a:t>Çocuğun</a:t>
          </a:r>
          <a:r>
            <a:rPr lang="en-GB" sz="2000" b="0" dirty="0" smtClean="0">
              <a:effectLst/>
              <a:latin typeface="Calibri" pitchFamily="34" charset="0"/>
            </a:rPr>
            <a:t> </a:t>
          </a:r>
          <a:r>
            <a:rPr lang="en-GB" sz="2000" b="0" dirty="0" err="1" smtClean="0">
              <a:effectLst/>
              <a:latin typeface="Calibri" pitchFamily="34" charset="0"/>
            </a:rPr>
            <a:t>beden</a:t>
          </a:r>
          <a:r>
            <a:rPr lang="en-GB" sz="2000" b="0" dirty="0" smtClean="0">
              <a:effectLst/>
              <a:latin typeface="Calibri" pitchFamily="34" charset="0"/>
            </a:rPr>
            <a:t> </a:t>
          </a:r>
          <a:r>
            <a:rPr lang="en-GB" sz="2000" b="0" dirty="0" err="1" smtClean="0">
              <a:effectLst/>
              <a:latin typeface="Calibri" pitchFamily="34" charset="0"/>
            </a:rPr>
            <a:t>ve</a:t>
          </a:r>
          <a:r>
            <a:rPr lang="en-GB" sz="2000" b="0" dirty="0" smtClean="0">
              <a:effectLst/>
              <a:latin typeface="Calibri" pitchFamily="34" charset="0"/>
            </a:rPr>
            <a:t> </a:t>
          </a:r>
          <a:r>
            <a:rPr lang="en-GB" sz="2000" b="0" dirty="0" err="1" smtClean="0">
              <a:effectLst/>
              <a:latin typeface="Calibri" pitchFamily="34" charset="0"/>
            </a:rPr>
            <a:t>ruh</a:t>
          </a:r>
          <a:r>
            <a:rPr lang="en-GB" sz="2000" b="0" dirty="0" smtClean="0">
              <a:effectLst/>
              <a:latin typeface="Calibri" pitchFamily="34" charset="0"/>
            </a:rPr>
            <a:t> </a:t>
          </a:r>
          <a:r>
            <a:rPr lang="en-GB" sz="2000" b="0" dirty="0" err="1" smtClean="0">
              <a:effectLst/>
              <a:latin typeface="Calibri" pitchFamily="34" charset="0"/>
            </a:rPr>
            <a:t>sağlığının</a:t>
          </a:r>
          <a:r>
            <a:rPr lang="en-GB" sz="2000" b="0" dirty="0" smtClean="0">
              <a:effectLst/>
              <a:latin typeface="Calibri" pitchFamily="34" charset="0"/>
            </a:rPr>
            <a:t> </a:t>
          </a:r>
          <a:r>
            <a:rPr lang="en-GB" sz="2000" b="0" dirty="0" err="1" smtClean="0">
              <a:effectLst/>
              <a:latin typeface="Calibri" pitchFamily="34" charset="0"/>
            </a:rPr>
            <a:t>veya</a:t>
          </a:r>
          <a:r>
            <a:rPr lang="en-GB" sz="2000" b="0" dirty="0" smtClean="0">
              <a:effectLst/>
              <a:latin typeface="Calibri" pitchFamily="34" charset="0"/>
            </a:rPr>
            <a:t>  </a:t>
          </a:r>
          <a:r>
            <a:rPr lang="en-GB" sz="2000" b="0" dirty="0" err="1" smtClean="0">
              <a:effectLst/>
              <a:latin typeface="Calibri" pitchFamily="34" charset="0"/>
            </a:rPr>
            <a:t>bedensel</a:t>
          </a:r>
          <a:r>
            <a:rPr lang="en-GB" sz="2000" b="0" dirty="0" smtClean="0">
              <a:effectLst/>
              <a:latin typeface="Calibri" pitchFamily="34" charset="0"/>
            </a:rPr>
            <a:t>, </a:t>
          </a:r>
          <a:r>
            <a:rPr lang="en-GB" sz="2000" b="0" dirty="0" err="1" smtClean="0">
              <a:effectLst/>
              <a:latin typeface="Calibri" pitchFamily="34" charset="0"/>
            </a:rPr>
            <a:t>duygusal</a:t>
          </a:r>
          <a:r>
            <a:rPr lang="en-GB" sz="2000" b="0" dirty="0" smtClean="0">
              <a:effectLst/>
              <a:latin typeface="Calibri" pitchFamily="34" charset="0"/>
            </a:rPr>
            <a:t>, </a:t>
          </a:r>
          <a:r>
            <a:rPr lang="en-GB" sz="2000" b="0" dirty="0" err="1" smtClean="0">
              <a:effectLst/>
              <a:latin typeface="Calibri" pitchFamily="34" charset="0"/>
            </a:rPr>
            <a:t>sosyal</a:t>
          </a:r>
          <a:r>
            <a:rPr lang="en-GB" sz="2000" b="0" dirty="0" smtClean="0">
              <a:effectLst/>
              <a:latin typeface="Calibri" pitchFamily="34" charset="0"/>
            </a:rPr>
            <a:t> </a:t>
          </a:r>
          <a:r>
            <a:rPr lang="en-GB" sz="2000" b="0" dirty="0" err="1" smtClean="0">
              <a:effectLst/>
              <a:latin typeface="Calibri" pitchFamily="34" charset="0"/>
            </a:rPr>
            <a:t>ya</a:t>
          </a:r>
          <a:r>
            <a:rPr lang="en-GB" sz="2000" b="0" dirty="0" smtClean="0">
              <a:effectLst/>
              <a:latin typeface="Calibri" pitchFamily="34" charset="0"/>
            </a:rPr>
            <a:t> </a:t>
          </a:r>
          <a:r>
            <a:rPr lang="en-GB" sz="2000" b="0" dirty="0" err="1" smtClean="0">
              <a:effectLst/>
              <a:latin typeface="Calibri" pitchFamily="34" charset="0"/>
            </a:rPr>
            <a:t>da</a:t>
          </a:r>
          <a:r>
            <a:rPr lang="en-GB" sz="2000" b="0" dirty="0" smtClean="0">
              <a:effectLst/>
              <a:latin typeface="Calibri" pitchFamily="34" charset="0"/>
            </a:rPr>
            <a:t> </a:t>
          </a:r>
          <a:r>
            <a:rPr lang="en-GB" sz="2000" b="0" dirty="0" err="1" smtClean="0">
              <a:effectLst/>
              <a:latin typeface="Calibri" pitchFamily="34" charset="0"/>
            </a:rPr>
            <a:t>ahlaki</a:t>
          </a:r>
          <a:r>
            <a:rPr lang="en-GB" sz="2000" b="0" dirty="0" smtClean="0">
              <a:effectLst/>
              <a:latin typeface="Calibri" pitchFamily="34" charset="0"/>
            </a:rPr>
            <a:t> </a:t>
          </a:r>
          <a:r>
            <a:rPr lang="en-GB" sz="2000" b="0" dirty="0" err="1" smtClean="0">
              <a:effectLst/>
              <a:latin typeface="Calibri" pitchFamily="34" charset="0"/>
            </a:rPr>
            <a:t>gelişiminin</a:t>
          </a:r>
          <a:r>
            <a:rPr lang="en-GB" sz="2000" b="0" dirty="0" smtClean="0">
              <a:effectLst/>
              <a:latin typeface="Calibri" pitchFamily="34" charset="0"/>
            </a:rPr>
            <a:t> </a:t>
          </a:r>
          <a:r>
            <a:rPr lang="en-GB" sz="2000" b="0" dirty="0" err="1" smtClean="0">
              <a:effectLst/>
              <a:latin typeface="Calibri" pitchFamily="34" charset="0"/>
            </a:rPr>
            <a:t>engellenmesi</a:t>
          </a:r>
          <a:r>
            <a:rPr lang="en-GB" sz="2000" b="0" dirty="0" smtClean="0">
              <a:effectLst/>
              <a:latin typeface="Calibri" pitchFamily="34" charset="0"/>
            </a:rPr>
            <a:t>.</a:t>
          </a:r>
          <a:endParaRPr lang="en-GB" sz="2000" b="0" dirty="0">
            <a:effectLst/>
            <a:latin typeface="Calibri" pitchFamily="34" charset="0"/>
          </a:endParaRPr>
        </a:p>
      </dgm:t>
    </dgm:pt>
    <dgm:pt modelId="{38EBA874-4D6B-48A7-ACC9-676BD47B13AC}" type="parTrans" cxnId="{CC1815A2-7E72-46A8-A0CE-F1B45EC33A9D}">
      <dgm:prSet/>
      <dgm:spPr/>
      <dgm:t>
        <a:bodyPr/>
        <a:lstStyle/>
        <a:p>
          <a:endParaRPr lang="tr-TR"/>
        </a:p>
      </dgm:t>
    </dgm:pt>
    <dgm:pt modelId="{77AD35C6-B54F-4ED4-BD6E-17781BD66F3B}" type="sibTrans" cxnId="{CC1815A2-7E72-46A8-A0CE-F1B45EC33A9D}">
      <dgm:prSet/>
      <dgm:spPr/>
      <dgm:t>
        <a:bodyPr/>
        <a:lstStyle/>
        <a:p>
          <a:endParaRPr lang="tr-TR"/>
        </a:p>
      </dgm:t>
    </dgm:pt>
    <dgm:pt modelId="{A9BE5D3D-C266-47BA-A2CC-5F62DA24B7E6}">
      <dgm:prSet phldrT="[Text]" custT="1"/>
      <dgm:spPr/>
      <dgm:t>
        <a:bodyPr/>
        <a:lstStyle/>
        <a:p>
          <a:pPr algn="just"/>
          <a:r>
            <a:rPr lang="en-GB" sz="2000" b="0" dirty="0" err="1" smtClean="0">
              <a:effectLst/>
              <a:latin typeface="Calibri" pitchFamily="34" charset="0"/>
            </a:rPr>
            <a:t>Çocuğun</a:t>
          </a:r>
          <a:r>
            <a:rPr lang="en-GB" sz="2000" b="0" dirty="0" smtClean="0">
              <a:effectLst/>
              <a:latin typeface="Calibri" pitchFamily="34" charset="0"/>
            </a:rPr>
            <a:t> </a:t>
          </a:r>
          <a:r>
            <a:rPr lang="en-GB" sz="2000" b="0" dirty="0" err="1" smtClean="0">
              <a:effectLst/>
              <a:latin typeface="Calibri" pitchFamily="34" charset="0"/>
            </a:rPr>
            <a:t>beslenme</a:t>
          </a:r>
          <a:r>
            <a:rPr lang="en-GB" sz="2000" b="0" dirty="0" smtClean="0">
              <a:effectLst/>
              <a:latin typeface="Calibri" pitchFamily="34" charset="0"/>
            </a:rPr>
            <a:t>, </a:t>
          </a:r>
          <a:r>
            <a:rPr lang="en-GB" sz="2000" b="0" dirty="0" err="1" smtClean="0">
              <a:effectLst/>
              <a:latin typeface="Calibri" pitchFamily="34" charset="0"/>
            </a:rPr>
            <a:t>giyinme</a:t>
          </a:r>
          <a:r>
            <a:rPr lang="en-GB" sz="2000" b="0" dirty="0" smtClean="0">
              <a:effectLst/>
              <a:latin typeface="Calibri" pitchFamily="34" charset="0"/>
            </a:rPr>
            <a:t>, </a:t>
          </a:r>
          <a:r>
            <a:rPr lang="en-GB" sz="2000" b="0" dirty="0" err="1" smtClean="0">
              <a:effectLst/>
              <a:latin typeface="Calibri" pitchFamily="34" charset="0"/>
            </a:rPr>
            <a:t>barınma</a:t>
          </a:r>
          <a:r>
            <a:rPr lang="en-GB" sz="2000" b="0" dirty="0" smtClean="0">
              <a:effectLst/>
              <a:latin typeface="Calibri" pitchFamily="34" charset="0"/>
            </a:rPr>
            <a:t>, </a:t>
          </a:r>
          <a:r>
            <a:rPr lang="en-GB" sz="2000" b="0" dirty="0" err="1" smtClean="0">
              <a:effectLst/>
              <a:latin typeface="Calibri" pitchFamily="34" charset="0"/>
            </a:rPr>
            <a:t>eğitim</a:t>
          </a:r>
          <a:r>
            <a:rPr lang="en-GB" sz="2000" b="0" dirty="0" smtClean="0">
              <a:effectLst/>
              <a:latin typeface="Calibri" pitchFamily="34" charset="0"/>
            </a:rPr>
            <a:t>, </a:t>
          </a:r>
          <a:r>
            <a:rPr lang="en-GB" sz="2000" b="0" dirty="0" err="1" smtClean="0">
              <a:effectLst/>
              <a:latin typeface="Calibri" pitchFamily="34" charset="0"/>
            </a:rPr>
            <a:t>sağlık</a:t>
          </a:r>
          <a:r>
            <a:rPr lang="tr-TR" sz="2000" b="0" dirty="0" smtClean="0">
              <a:effectLst/>
              <a:latin typeface="Calibri" pitchFamily="34" charset="0"/>
            </a:rPr>
            <a:t>, diş sağlığı</a:t>
          </a:r>
          <a:r>
            <a:rPr lang="en-GB" sz="2000" b="0" dirty="0" smtClean="0">
              <a:effectLst/>
              <a:latin typeface="Calibri" pitchFamily="34" charset="0"/>
            </a:rPr>
            <a:t> </a:t>
          </a:r>
          <a:r>
            <a:rPr lang="en-GB" sz="2000" b="0" dirty="0" err="1" smtClean="0">
              <a:effectLst/>
              <a:latin typeface="Calibri" pitchFamily="34" charset="0"/>
            </a:rPr>
            <a:t>ve</a:t>
          </a:r>
          <a:r>
            <a:rPr lang="tr-TR" sz="2000" b="0" dirty="0" smtClean="0">
              <a:effectLst/>
              <a:latin typeface="Calibri" pitchFamily="34" charset="0"/>
            </a:rPr>
            <a:t> </a:t>
          </a:r>
          <a:r>
            <a:rPr lang="en-GB" sz="2000" b="0" dirty="0" err="1" smtClean="0">
              <a:effectLst/>
              <a:latin typeface="Calibri" pitchFamily="34" charset="0"/>
            </a:rPr>
            <a:t>sevgi</a:t>
          </a:r>
          <a:r>
            <a:rPr lang="en-GB" sz="2000" b="0" dirty="0" smtClean="0">
              <a:effectLst/>
              <a:latin typeface="Calibri" pitchFamily="34" charset="0"/>
            </a:rPr>
            <a:t> </a:t>
          </a:r>
          <a:r>
            <a:rPr lang="en-GB" sz="2000" b="0" dirty="0" err="1" smtClean="0">
              <a:effectLst/>
              <a:latin typeface="Calibri" pitchFamily="34" charset="0"/>
            </a:rPr>
            <a:t>gibi</a:t>
          </a:r>
          <a:r>
            <a:rPr lang="en-GB" sz="2000" b="0" dirty="0" smtClean="0">
              <a:effectLst/>
              <a:latin typeface="Calibri" pitchFamily="34" charset="0"/>
            </a:rPr>
            <a:t> </a:t>
          </a:r>
          <a:r>
            <a:rPr lang="en-GB" sz="2000" b="0" dirty="0" err="1" smtClean="0">
              <a:effectLst/>
              <a:latin typeface="Calibri" pitchFamily="34" charset="0"/>
            </a:rPr>
            <a:t>temel</a:t>
          </a:r>
          <a:r>
            <a:rPr lang="en-GB" sz="2000" b="0" dirty="0" smtClean="0">
              <a:effectLst/>
              <a:latin typeface="Calibri" pitchFamily="34" charset="0"/>
            </a:rPr>
            <a:t> </a:t>
          </a:r>
          <a:r>
            <a:rPr lang="en-GB" sz="2000" b="0" dirty="0" err="1" smtClean="0">
              <a:effectLst/>
              <a:latin typeface="Calibri" pitchFamily="34" charset="0"/>
            </a:rPr>
            <a:t>gereksinimlerini</a:t>
          </a:r>
          <a:r>
            <a:rPr lang="en-GB" sz="2000" b="0" dirty="0" smtClean="0">
              <a:effectLst/>
              <a:latin typeface="Calibri" pitchFamily="34" charset="0"/>
            </a:rPr>
            <a:t> </a:t>
          </a:r>
          <a:r>
            <a:rPr lang="en-GB" sz="2000" b="0" dirty="0" err="1" smtClean="0">
              <a:effectLst/>
              <a:latin typeface="Calibri" pitchFamily="34" charset="0"/>
            </a:rPr>
            <a:t>karşılamada</a:t>
          </a:r>
          <a:r>
            <a:rPr lang="en-GB" sz="2000" b="0" dirty="0" smtClean="0">
              <a:effectLst/>
              <a:latin typeface="Calibri" pitchFamily="34" charset="0"/>
            </a:rPr>
            <a:t> </a:t>
          </a:r>
          <a:r>
            <a:rPr lang="en-GB" sz="2000" b="0" dirty="0" err="1" smtClean="0">
              <a:effectLst/>
              <a:latin typeface="Calibri" pitchFamily="34" charset="0"/>
            </a:rPr>
            <a:t>ihmal</a:t>
          </a:r>
          <a:r>
            <a:rPr lang="en-GB" sz="2000" b="0" dirty="0" smtClean="0">
              <a:effectLst/>
              <a:latin typeface="Calibri" pitchFamily="34" charset="0"/>
            </a:rPr>
            <a:t> </a:t>
          </a:r>
          <a:r>
            <a:rPr lang="en-GB" sz="2000" b="0" dirty="0" err="1" smtClean="0">
              <a:effectLst/>
              <a:latin typeface="Calibri" pitchFamily="34" charset="0"/>
            </a:rPr>
            <a:t>göster</a:t>
          </a:r>
          <a:r>
            <a:rPr lang="tr-TR" sz="2000" b="0" dirty="0" err="1" smtClean="0">
              <a:effectLst/>
              <a:latin typeface="Calibri" pitchFamily="34" charset="0"/>
            </a:rPr>
            <a:t>mesi</a:t>
          </a:r>
          <a:r>
            <a:rPr lang="en-GB" sz="2000" b="0" dirty="0" smtClean="0">
              <a:effectLst/>
              <a:latin typeface="Calibri" pitchFamily="34" charset="0"/>
            </a:rPr>
            <a:t>. </a:t>
          </a:r>
          <a:endParaRPr lang="tr-TR" sz="2000" b="0" dirty="0">
            <a:effectLst/>
            <a:latin typeface="Calibri" pitchFamily="34" charset="0"/>
          </a:endParaRPr>
        </a:p>
      </dgm:t>
    </dgm:pt>
    <dgm:pt modelId="{64535E4A-5963-4D4D-B3D9-8A1ED7B0CEB9}" type="parTrans" cxnId="{0E54752C-97ED-4FE5-AF41-7CE57E7156A2}">
      <dgm:prSet/>
      <dgm:spPr/>
      <dgm:t>
        <a:bodyPr/>
        <a:lstStyle/>
        <a:p>
          <a:endParaRPr lang="tr-TR"/>
        </a:p>
      </dgm:t>
    </dgm:pt>
    <dgm:pt modelId="{37E08E8D-FD7B-46BA-B923-C0A7999779A4}" type="sibTrans" cxnId="{0E54752C-97ED-4FE5-AF41-7CE57E7156A2}">
      <dgm:prSet/>
      <dgm:spPr/>
      <dgm:t>
        <a:bodyPr/>
        <a:lstStyle/>
        <a:p>
          <a:endParaRPr lang="tr-TR"/>
        </a:p>
      </dgm:t>
    </dgm:pt>
    <dgm:pt modelId="{09E6F13C-1991-4ED6-89B1-B5A01E2A7C1F}" type="pres">
      <dgm:prSet presAssocID="{7555CEBF-5016-49FD-866A-B9AF8CA3A70C}" presName="Name0" presStyleCnt="0">
        <dgm:presLayoutVars>
          <dgm:chMax/>
          <dgm:chPref/>
          <dgm:dir/>
        </dgm:presLayoutVars>
      </dgm:prSet>
      <dgm:spPr/>
      <dgm:t>
        <a:bodyPr/>
        <a:lstStyle/>
        <a:p>
          <a:endParaRPr lang="tr-TR"/>
        </a:p>
      </dgm:t>
    </dgm:pt>
    <dgm:pt modelId="{4923CDAF-C9AC-45F0-94ED-C656C7DDE581}" type="pres">
      <dgm:prSet presAssocID="{F96E226B-AF34-42F1-AF91-D59789F6EE2B}" presName="parenttextcomposite" presStyleCnt="0"/>
      <dgm:spPr/>
    </dgm:pt>
    <dgm:pt modelId="{E2D827E8-F1BF-4F03-9A50-AD396879D975}" type="pres">
      <dgm:prSet presAssocID="{F96E226B-AF34-42F1-AF91-D59789F6EE2B}" presName="parenttext" presStyleLbl="revTx" presStyleIdx="0" presStyleCnt="1" custLinFactY="-76321" custLinFactNeighborX="-2057" custLinFactNeighborY="-100000">
        <dgm:presLayoutVars>
          <dgm:chMax/>
          <dgm:chPref val="2"/>
          <dgm:bulletEnabled val="1"/>
        </dgm:presLayoutVars>
      </dgm:prSet>
      <dgm:spPr/>
      <dgm:t>
        <a:bodyPr/>
        <a:lstStyle/>
        <a:p>
          <a:endParaRPr lang="tr-TR"/>
        </a:p>
      </dgm:t>
    </dgm:pt>
    <dgm:pt modelId="{1B1F7138-DDB5-43B6-827A-EBF99A3FFE86}" type="pres">
      <dgm:prSet presAssocID="{F96E226B-AF34-42F1-AF91-D59789F6EE2B}" presName="composite" presStyleCnt="0"/>
      <dgm:spPr/>
    </dgm:pt>
    <dgm:pt modelId="{423E26EA-FAEC-403C-8A00-3627BEB532B8}" type="pres">
      <dgm:prSet presAssocID="{F96E226B-AF34-42F1-AF91-D59789F6EE2B}" presName="chevron1" presStyleLbl="alignNode1" presStyleIdx="0" presStyleCnt="7" custScaleY="266246"/>
      <dgm:spPr>
        <a:solidFill>
          <a:schemeClr val="accent2">
            <a:lumMod val="60000"/>
            <a:lumOff val="40000"/>
          </a:schemeClr>
        </a:solidFill>
      </dgm:spPr>
      <dgm:t>
        <a:bodyPr/>
        <a:lstStyle/>
        <a:p>
          <a:endParaRPr lang="tr-TR"/>
        </a:p>
      </dgm:t>
    </dgm:pt>
    <dgm:pt modelId="{711B5F35-E51A-4875-BBC1-C94C5BB5EDE2}" type="pres">
      <dgm:prSet presAssocID="{F96E226B-AF34-42F1-AF91-D59789F6EE2B}" presName="chevron2" presStyleLbl="alignNode1" presStyleIdx="1" presStyleCnt="7" custScaleY="266246"/>
      <dgm:spPr>
        <a:solidFill>
          <a:schemeClr val="accent2">
            <a:lumMod val="60000"/>
            <a:lumOff val="40000"/>
          </a:schemeClr>
        </a:solidFill>
      </dgm:spPr>
      <dgm:t>
        <a:bodyPr/>
        <a:lstStyle/>
        <a:p>
          <a:endParaRPr lang="tr-TR"/>
        </a:p>
      </dgm:t>
    </dgm:pt>
    <dgm:pt modelId="{A6206DAA-D726-4D6B-BA2B-0D5775F89752}" type="pres">
      <dgm:prSet presAssocID="{F96E226B-AF34-42F1-AF91-D59789F6EE2B}" presName="chevron3" presStyleLbl="alignNode1" presStyleIdx="2" presStyleCnt="7" custScaleY="266246"/>
      <dgm:spPr>
        <a:solidFill>
          <a:schemeClr val="accent2">
            <a:lumMod val="60000"/>
            <a:lumOff val="40000"/>
          </a:schemeClr>
        </a:solidFill>
      </dgm:spPr>
      <dgm:t>
        <a:bodyPr/>
        <a:lstStyle/>
        <a:p>
          <a:endParaRPr lang="tr-TR"/>
        </a:p>
      </dgm:t>
    </dgm:pt>
    <dgm:pt modelId="{0C819C41-90F1-4899-B288-45BF56F9219A}" type="pres">
      <dgm:prSet presAssocID="{F96E226B-AF34-42F1-AF91-D59789F6EE2B}" presName="chevron4" presStyleLbl="alignNode1" presStyleIdx="3" presStyleCnt="7" custScaleY="255709" custLinFactNeighborX="-71" custLinFactNeighborY="0"/>
      <dgm:spPr>
        <a:solidFill>
          <a:schemeClr val="accent2">
            <a:lumMod val="60000"/>
            <a:lumOff val="40000"/>
          </a:schemeClr>
        </a:solidFill>
      </dgm:spPr>
      <dgm:t>
        <a:bodyPr/>
        <a:lstStyle/>
        <a:p>
          <a:endParaRPr lang="tr-TR"/>
        </a:p>
      </dgm:t>
    </dgm:pt>
    <dgm:pt modelId="{9DC28AE1-E5B2-4994-974D-BF2C81E997F2}" type="pres">
      <dgm:prSet presAssocID="{F96E226B-AF34-42F1-AF91-D59789F6EE2B}" presName="chevron5" presStyleLbl="alignNode1" presStyleIdx="4" presStyleCnt="7" custScaleY="266246"/>
      <dgm:spPr>
        <a:solidFill>
          <a:schemeClr val="accent2">
            <a:lumMod val="60000"/>
            <a:lumOff val="40000"/>
          </a:schemeClr>
        </a:solidFill>
      </dgm:spPr>
      <dgm:t>
        <a:bodyPr/>
        <a:lstStyle/>
        <a:p>
          <a:endParaRPr lang="tr-TR"/>
        </a:p>
      </dgm:t>
    </dgm:pt>
    <dgm:pt modelId="{44F50672-5C2D-4DC6-8915-4722E787C73C}" type="pres">
      <dgm:prSet presAssocID="{F96E226B-AF34-42F1-AF91-D59789F6EE2B}" presName="chevron6" presStyleLbl="alignNode1" presStyleIdx="5" presStyleCnt="7" custScaleY="266246"/>
      <dgm:spPr>
        <a:solidFill>
          <a:schemeClr val="accent2">
            <a:lumMod val="60000"/>
            <a:lumOff val="40000"/>
          </a:schemeClr>
        </a:solidFill>
      </dgm:spPr>
      <dgm:t>
        <a:bodyPr/>
        <a:lstStyle/>
        <a:p>
          <a:endParaRPr lang="tr-TR"/>
        </a:p>
      </dgm:t>
    </dgm:pt>
    <dgm:pt modelId="{26593AF1-A4C0-479B-8FBB-663C8168C6DE}" type="pres">
      <dgm:prSet presAssocID="{F96E226B-AF34-42F1-AF91-D59789F6EE2B}" presName="chevron7" presStyleLbl="alignNode1" presStyleIdx="6" presStyleCnt="7" custScaleX="133100" custScaleY="266245"/>
      <dgm:spPr>
        <a:solidFill>
          <a:schemeClr val="accent2">
            <a:lumMod val="60000"/>
            <a:lumOff val="40000"/>
          </a:schemeClr>
        </a:solidFill>
      </dgm:spPr>
      <dgm:t>
        <a:bodyPr/>
        <a:lstStyle/>
        <a:p>
          <a:endParaRPr lang="tr-TR"/>
        </a:p>
      </dgm:t>
    </dgm:pt>
    <dgm:pt modelId="{C83FFCFA-CFF0-471D-877E-B086AB2ADB5D}" type="pres">
      <dgm:prSet presAssocID="{F96E226B-AF34-42F1-AF91-D59789F6EE2B}" presName="childtext" presStyleLbl="solidFgAcc1" presStyleIdx="0" presStyleCnt="1" custScaleY="214270">
        <dgm:presLayoutVars>
          <dgm:chMax/>
          <dgm:chPref val="0"/>
          <dgm:bulletEnabled val="1"/>
        </dgm:presLayoutVars>
      </dgm:prSet>
      <dgm:spPr/>
      <dgm:t>
        <a:bodyPr/>
        <a:lstStyle/>
        <a:p>
          <a:endParaRPr lang="tr-TR"/>
        </a:p>
      </dgm:t>
    </dgm:pt>
  </dgm:ptLst>
  <dgm:cxnLst>
    <dgm:cxn modelId="{0A01C4CE-41EF-417A-A5FD-BF5E16937CA3}" type="presOf" srcId="{F96E226B-AF34-42F1-AF91-D59789F6EE2B}" destId="{E2D827E8-F1BF-4F03-9A50-AD396879D975}" srcOrd="0" destOrd="0" presId="urn:microsoft.com/office/officeart/2008/layout/VerticalAccentList"/>
    <dgm:cxn modelId="{CC1815A2-7E72-46A8-A0CE-F1B45EC33A9D}" srcId="{F96E226B-AF34-42F1-AF91-D59789F6EE2B}" destId="{C6320160-8C00-4B32-8B34-CD62B8AADF46}" srcOrd="2" destOrd="0" parTransId="{38EBA874-4D6B-48A7-ACC9-676BD47B13AC}" sibTransId="{77AD35C6-B54F-4ED4-BD6E-17781BD66F3B}"/>
    <dgm:cxn modelId="{0E54752C-97ED-4FE5-AF41-7CE57E7156A2}" srcId="{F96E226B-AF34-42F1-AF91-D59789F6EE2B}" destId="{A9BE5D3D-C266-47BA-A2CC-5F62DA24B7E6}" srcOrd="1" destOrd="0" parTransId="{64535E4A-5963-4D4D-B3D9-8A1ED7B0CEB9}" sibTransId="{37E08E8D-FD7B-46BA-B923-C0A7999779A4}"/>
    <dgm:cxn modelId="{B2238687-C158-4223-9840-0587C936400D}" type="presOf" srcId="{C6320160-8C00-4B32-8B34-CD62B8AADF46}" destId="{C83FFCFA-CFF0-471D-877E-B086AB2ADB5D}" srcOrd="0" destOrd="2" presId="urn:microsoft.com/office/officeart/2008/layout/VerticalAccentList"/>
    <dgm:cxn modelId="{CF1E5511-386B-4025-B55E-C12DBFC2CAE7}" type="presOf" srcId="{7555CEBF-5016-49FD-866A-B9AF8CA3A70C}" destId="{09E6F13C-1991-4ED6-89B1-B5A01E2A7C1F}" srcOrd="0" destOrd="0" presId="urn:microsoft.com/office/officeart/2008/layout/VerticalAccentList"/>
    <dgm:cxn modelId="{F495830E-2639-4BFA-93F1-E8E8C43FAE61}" srcId="{F96E226B-AF34-42F1-AF91-D59789F6EE2B}" destId="{EC79C346-3B5B-4A35-A14B-A3B7350B907E}" srcOrd="0" destOrd="0" parTransId="{A1BFDDC5-5868-4B4B-9EF7-AC13B4DA4854}" sibTransId="{CC85129E-F6B8-4329-906C-650F360AEA7E}"/>
    <dgm:cxn modelId="{6ADFB4B7-F377-4E6A-8BBA-9F53C822BEE6}" type="presOf" srcId="{EC79C346-3B5B-4A35-A14B-A3B7350B907E}" destId="{C83FFCFA-CFF0-471D-877E-B086AB2ADB5D}" srcOrd="0" destOrd="0" presId="urn:microsoft.com/office/officeart/2008/layout/VerticalAccentList"/>
    <dgm:cxn modelId="{5ADE4C26-E243-4A64-B29D-49002858AA22}" type="presOf" srcId="{A9BE5D3D-C266-47BA-A2CC-5F62DA24B7E6}" destId="{C83FFCFA-CFF0-471D-877E-B086AB2ADB5D}" srcOrd="0" destOrd="1" presId="urn:microsoft.com/office/officeart/2008/layout/VerticalAccentList"/>
    <dgm:cxn modelId="{8DA80466-09ED-49C6-B7DD-7C710485EB93}" srcId="{7555CEBF-5016-49FD-866A-B9AF8CA3A70C}" destId="{F96E226B-AF34-42F1-AF91-D59789F6EE2B}" srcOrd="0" destOrd="0" parTransId="{6BB2D5E7-8632-4103-881D-E9C3EB3619E1}" sibTransId="{6E7C5DC2-A67A-42C6-BF4C-A4111A34DA18}"/>
    <dgm:cxn modelId="{B3FAC930-12FB-4803-84C3-21F2CD7B479B}" type="presParOf" srcId="{09E6F13C-1991-4ED6-89B1-B5A01E2A7C1F}" destId="{4923CDAF-C9AC-45F0-94ED-C656C7DDE581}" srcOrd="0" destOrd="0" presId="urn:microsoft.com/office/officeart/2008/layout/VerticalAccentList"/>
    <dgm:cxn modelId="{B53DE88B-1CE0-4EDE-9EA6-98492BBD8E11}" type="presParOf" srcId="{4923CDAF-C9AC-45F0-94ED-C656C7DDE581}" destId="{E2D827E8-F1BF-4F03-9A50-AD396879D975}" srcOrd="0" destOrd="0" presId="urn:microsoft.com/office/officeart/2008/layout/VerticalAccentList"/>
    <dgm:cxn modelId="{395397E3-9189-454D-B4AC-C6D8DF8828E7}" type="presParOf" srcId="{09E6F13C-1991-4ED6-89B1-B5A01E2A7C1F}" destId="{1B1F7138-DDB5-43B6-827A-EBF99A3FFE86}" srcOrd="1" destOrd="0" presId="urn:microsoft.com/office/officeart/2008/layout/VerticalAccentList"/>
    <dgm:cxn modelId="{FE6C3444-6F9B-4E76-A69A-3916C8CAEF02}" type="presParOf" srcId="{1B1F7138-DDB5-43B6-827A-EBF99A3FFE86}" destId="{423E26EA-FAEC-403C-8A00-3627BEB532B8}" srcOrd="0" destOrd="0" presId="urn:microsoft.com/office/officeart/2008/layout/VerticalAccentList"/>
    <dgm:cxn modelId="{A9251986-DAD1-4C42-BD65-9B5C34D899FC}" type="presParOf" srcId="{1B1F7138-DDB5-43B6-827A-EBF99A3FFE86}" destId="{711B5F35-E51A-4875-BBC1-C94C5BB5EDE2}" srcOrd="1" destOrd="0" presId="urn:microsoft.com/office/officeart/2008/layout/VerticalAccentList"/>
    <dgm:cxn modelId="{0B3B6C58-14E0-4078-B9A3-A7260DF91D2C}" type="presParOf" srcId="{1B1F7138-DDB5-43B6-827A-EBF99A3FFE86}" destId="{A6206DAA-D726-4D6B-BA2B-0D5775F89752}" srcOrd="2" destOrd="0" presId="urn:microsoft.com/office/officeart/2008/layout/VerticalAccentList"/>
    <dgm:cxn modelId="{B1C53B99-2608-4890-934B-634B26F10284}" type="presParOf" srcId="{1B1F7138-DDB5-43B6-827A-EBF99A3FFE86}" destId="{0C819C41-90F1-4899-B288-45BF56F9219A}" srcOrd="3" destOrd="0" presId="urn:microsoft.com/office/officeart/2008/layout/VerticalAccentList"/>
    <dgm:cxn modelId="{67FEF2D4-D888-43ED-95B5-B33E9BD338B9}" type="presParOf" srcId="{1B1F7138-DDB5-43B6-827A-EBF99A3FFE86}" destId="{9DC28AE1-E5B2-4994-974D-BF2C81E997F2}" srcOrd="4" destOrd="0" presId="urn:microsoft.com/office/officeart/2008/layout/VerticalAccentList"/>
    <dgm:cxn modelId="{68DA7050-1D53-49E5-8D75-5C25F6D112CB}" type="presParOf" srcId="{1B1F7138-DDB5-43B6-827A-EBF99A3FFE86}" destId="{44F50672-5C2D-4DC6-8915-4722E787C73C}" srcOrd="5" destOrd="0" presId="urn:microsoft.com/office/officeart/2008/layout/VerticalAccentList"/>
    <dgm:cxn modelId="{DF561D0B-0677-44BF-AFFD-6BD98F4A5E4B}" type="presParOf" srcId="{1B1F7138-DDB5-43B6-827A-EBF99A3FFE86}" destId="{26593AF1-A4C0-479B-8FBB-663C8168C6DE}" srcOrd="6" destOrd="0" presId="urn:microsoft.com/office/officeart/2008/layout/VerticalAccentList"/>
    <dgm:cxn modelId="{A2E2945D-1257-49FC-B284-2CE7FDA218BD}" type="presParOf" srcId="{1B1F7138-DDB5-43B6-827A-EBF99A3FFE86}" destId="{C83FFCFA-CFF0-471D-877E-B086AB2ADB5D}"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BD8E10-1931-4109-BF56-566FC8970984}" type="doc">
      <dgm:prSet loTypeId="urn:microsoft.com/office/officeart/2005/8/layout/radial4" loCatId="relationship" qsTypeId="urn:microsoft.com/office/officeart/2005/8/quickstyle/simple1" qsCatId="simple" csTypeId="urn:microsoft.com/office/officeart/2005/8/colors/colorful1#4" csCatId="colorful" phldr="1"/>
      <dgm:spPr/>
      <dgm:t>
        <a:bodyPr/>
        <a:lstStyle/>
        <a:p>
          <a:endParaRPr lang="tr-TR"/>
        </a:p>
      </dgm:t>
    </dgm:pt>
    <dgm:pt modelId="{AC42653D-2039-46DF-96FA-097C1A5DFC8E}">
      <dgm:prSet custT="1"/>
      <dgm:spPr>
        <a:solidFill>
          <a:schemeClr val="accent2">
            <a:lumMod val="60000"/>
            <a:lumOff val="40000"/>
          </a:schemeClr>
        </a:solidFill>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latin typeface="Calibri" pitchFamily="34" charset="0"/>
            </a:rPr>
            <a:t>Çocuğa Yönelik Kötü Muamele</a:t>
          </a:r>
        </a:p>
        <a:p>
          <a:pPr algn="ctr" defTabSz="355600" rtl="0">
            <a:lnSpc>
              <a:spcPct val="90000"/>
            </a:lnSpc>
            <a:spcBef>
              <a:spcPct val="0"/>
            </a:spcBef>
            <a:spcAft>
              <a:spcPct val="35000"/>
            </a:spcAft>
          </a:pPr>
          <a:endParaRPr lang="tr-TR" sz="800" b="1" dirty="0">
            <a:latin typeface="Calibri" pitchFamily="34" charset="0"/>
          </a:endParaRPr>
        </a:p>
      </dgm:t>
    </dgm:pt>
    <dgm:pt modelId="{52359F80-145F-46B2-AAB7-FC3CDEC9EFCB}" type="parTrans" cxnId="{2AF53133-44FB-4E73-9EE5-878FA8527DF4}">
      <dgm:prSet/>
      <dgm:spPr/>
      <dgm:t>
        <a:bodyPr/>
        <a:lstStyle/>
        <a:p>
          <a:pPr algn="ctr"/>
          <a:endParaRPr lang="tr-TR">
            <a:latin typeface="Calibri" pitchFamily="34" charset="0"/>
          </a:endParaRPr>
        </a:p>
      </dgm:t>
    </dgm:pt>
    <dgm:pt modelId="{CD1FB9B2-33AB-42DD-9776-B14B6C98D1DD}" type="sibTrans" cxnId="{2AF53133-44FB-4E73-9EE5-878FA8527DF4}">
      <dgm:prSet/>
      <dgm:spPr/>
      <dgm:t>
        <a:bodyPr/>
        <a:lstStyle/>
        <a:p>
          <a:pPr algn="ctr"/>
          <a:endParaRPr lang="tr-TR">
            <a:latin typeface="Calibri" pitchFamily="34" charset="0"/>
          </a:endParaRPr>
        </a:p>
      </dgm:t>
    </dgm:pt>
    <dgm:pt modelId="{CCC8B6BE-C4CC-45FE-AA72-EC8AF5DBDA09}">
      <dgm:prSet/>
      <dgm:spPr/>
      <dgm:t>
        <a:bodyPr/>
        <a:lstStyle/>
        <a:p>
          <a:pPr algn="ctr"/>
          <a:r>
            <a:rPr lang="tr-TR" b="1" dirty="0" smtClean="0">
              <a:latin typeface="Calibri" pitchFamily="34" charset="0"/>
            </a:rPr>
            <a:t>Çocukların ya da ergenlerin ana-babaları, onları bakıp gözetmek ve eğitmekle görevli bireyler, vasi gibi kişiler ya da yabancı kişiler tarafından yapılan</a:t>
          </a:r>
          <a:endParaRPr lang="tr-TR" dirty="0">
            <a:latin typeface="Calibri" pitchFamily="34" charset="0"/>
          </a:endParaRPr>
        </a:p>
      </dgm:t>
    </dgm:pt>
    <dgm:pt modelId="{4DA42E7C-1692-4C16-BD2D-FE96BB55CD12}" type="parTrans" cxnId="{BF8B5AF7-8DCC-4C50-880E-F0E321BF3A53}">
      <dgm:prSet/>
      <dgm:spPr/>
      <dgm:t>
        <a:bodyPr/>
        <a:lstStyle/>
        <a:p>
          <a:pPr algn="ctr"/>
          <a:endParaRPr lang="tr-TR">
            <a:latin typeface="Calibri" pitchFamily="34" charset="0"/>
          </a:endParaRPr>
        </a:p>
      </dgm:t>
    </dgm:pt>
    <dgm:pt modelId="{EB747816-92DF-48F1-9D32-99E840939098}" type="sibTrans" cxnId="{BF8B5AF7-8DCC-4C50-880E-F0E321BF3A53}">
      <dgm:prSet/>
      <dgm:spPr/>
      <dgm:t>
        <a:bodyPr/>
        <a:lstStyle/>
        <a:p>
          <a:pPr algn="ctr"/>
          <a:endParaRPr lang="tr-TR">
            <a:latin typeface="Calibri" pitchFamily="34" charset="0"/>
          </a:endParaRPr>
        </a:p>
      </dgm:t>
    </dgm:pt>
    <dgm:pt modelId="{9A5EC3DB-1DB4-4ACB-85FB-DD5C337CBB64}">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smtClean="0">
              <a:latin typeface="Calibri" pitchFamily="34" charset="0"/>
            </a:rPr>
            <a:t>Bedensel ve/ya psikolojik olarak sağlıklarına zarar veren</a:t>
          </a:r>
          <a:endParaRPr lang="tr-TR" sz="2000" dirty="0">
            <a:latin typeface="Calibri" pitchFamily="34" charset="0"/>
          </a:endParaRPr>
        </a:p>
      </dgm:t>
    </dgm:pt>
    <dgm:pt modelId="{51313314-EBA0-478C-8CE2-C09DC4B5ADE4}" type="parTrans" cxnId="{B89D115F-8B27-4E33-BC80-CE79E815A60A}">
      <dgm:prSet/>
      <dgm:spPr/>
      <dgm:t>
        <a:bodyPr/>
        <a:lstStyle/>
        <a:p>
          <a:pPr algn="ctr"/>
          <a:endParaRPr lang="tr-TR">
            <a:latin typeface="Calibri" pitchFamily="34" charset="0"/>
          </a:endParaRPr>
        </a:p>
      </dgm:t>
    </dgm:pt>
    <dgm:pt modelId="{B8BA076E-6097-4F10-9FCE-6507E8E45CBF}" type="sibTrans" cxnId="{B89D115F-8B27-4E33-BC80-CE79E815A60A}">
      <dgm:prSet/>
      <dgm:spPr/>
      <dgm:t>
        <a:bodyPr/>
        <a:lstStyle/>
        <a:p>
          <a:pPr algn="ctr"/>
          <a:endParaRPr lang="tr-TR">
            <a:latin typeface="Calibri" pitchFamily="34" charset="0"/>
          </a:endParaRPr>
        </a:p>
      </dgm:t>
    </dgm:pt>
    <dgm:pt modelId="{FB354561-2C55-4355-80EF-30EB251AE734}">
      <dgm:prSet custT="1"/>
      <dgm:spPr/>
      <dgm:t>
        <a:bodyPr/>
        <a:lstStyle/>
        <a:p>
          <a:pPr marR="0" algn="ctr" rtl="0" eaLnBrk="1" fontAlgn="auto" latinLnBrk="0" hangingPunct="1">
            <a:buClrTx/>
            <a:buSzTx/>
            <a:buFontTx/>
            <a:tabLst/>
            <a:defRPr/>
          </a:pPr>
          <a:r>
            <a:rPr lang="tr-TR" sz="2000" b="1" dirty="0" smtClean="0">
              <a:latin typeface="Calibri" pitchFamily="34" charset="0"/>
            </a:rPr>
            <a:t>Fiziksel, duygusal, cinsel ya da zihinsel gelişimlerini engelleyen tutum ve davranışlardır</a:t>
          </a:r>
          <a:endParaRPr lang="tr-TR" sz="2000" dirty="0">
            <a:latin typeface="Calibri" pitchFamily="34" charset="0"/>
          </a:endParaRPr>
        </a:p>
      </dgm:t>
    </dgm:pt>
    <dgm:pt modelId="{4F4C4B5C-500D-4F6F-B213-37AD38A5A98E}" type="parTrans" cxnId="{F73955D4-5351-4A1B-BFB3-115BA5051917}">
      <dgm:prSet/>
      <dgm:spPr/>
      <dgm:t>
        <a:bodyPr/>
        <a:lstStyle/>
        <a:p>
          <a:pPr algn="ctr"/>
          <a:endParaRPr lang="tr-TR">
            <a:latin typeface="Calibri" pitchFamily="34" charset="0"/>
          </a:endParaRPr>
        </a:p>
      </dgm:t>
    </dgm:pt>
    <dgm:pt modelId="{F3A84453-BE3D-42CA-89CF-61CC5BCE9CD0}" type="sibTrans" cxnId="{F73955D4-5351-4A1B-BFB3-115BA5051917}">
      <dgm:prSet/>
      <dgm:spPr/>
      <dgm:t>
        <a:bodyPr/>
        <a:lstStyle/>
        <a:p>
          <a:pPr algn="ctr"/>
          <a:endParaRPr lang="tr-TR">
            <a:latin typeface="Calibri" pitchFamily="34" charset="0"/>
          </a:endParaRPr>
        </a:p>
      </dgm:t>
    </dgm:pt>
    <dgm:pt modelId="{C04A75EE-04A2-41CB-A11D-CD0E9F86E6EA}" type="pres">
      <dgm:prSet presAssocID="{62BD8E10-1931-4109-BF56-566FC8970984}" presName="cycle" presStyleCnt="0">
        <dgm:presLayoutVars>
          <dgm:chMax val="1"/>
          <dgm:dir/>
          <dgm:animLvl val="ctr"/>
          <dgm:resizeHandles val="exact"/>
        </dgm:presLayoutVars>
      </dgm:prSet>
      <dgm:spPr/>
      <dgm:t>
        <a:bodyPr/>
        <a:lstStyle/>
        <a:p>
          <a:endParaRPr lang="tr-TR"/>
        </a:p>
      </dgm:t>
    </dgm:pt>
    <dgm:pt modelId="{916DC2D1-F004-4379-8DB4-0EBEC2E7B3D1}" type="pres">
      <dgm:prSet presAssocID="{AC42653D-2039-46DF-96FA-097C1A5DFC8E}" presName="centerShape" presStyleLbl="node0" presStyleIdx="0" presStyleCnt="1" custScaleX="116658" custScaleY="116994" custLinFactNeighborX="-406" custLinFactNeighborY="-3765"/>
      <dgm:spPr/>
      <dgm:t>
        <a:bodyPr/>
        <a:lstStyle/>
        <a:p>
          <a:endParaRPr lang="tr-TR"/>
        </a:p>
      </dgm:t>
    </dgm:pt>
    <dgm:pt modelId="{00FB5B0A-2733-4C40-AEE0-919AF4312DEF}" type="pres">
      <dgm:prSet presAssocID="{4DA42E7C-1692-4C16-BD2D-FE96BB55CD12}" presName="parTrans" presStyleLbl="bgSibTrans2D1" presStyleIdx="0" presStyleCnt="3"/>
      <dgm:spPr/>
      <dgm:t>
        <a:bodyPr/>
        <a:lstStyle/>
        <a:p>
          <a:endParaRPr lang="tr-TR"/>
        </a:p>
      </dgm:t>
    </dgm:pt>
    <dgm:pt modelId="{C415428B-A7A7-4D05-9A8F-162C79D67C93}" type="pres">
      <dgm:prSet presAssocID="{CCC8B6BE-C4CC-45FE-AA72-EC8AF5DBDA09}" presName="node" presStyleLbl="node1" presStyleIdx="0" presStyleCnt="3" custScaleY="153244" custRadScaleRad="95664" custRadScaleInc="-17882">
        <dgm:presLayoutVars>
          <dgm:bulletEnabled val="1"/>
        </dgm:presLayoutVars>
      </dgm:prSet>
      <dgm:spPr/>
      <dgm:t>
        <a:bodyPr/>
        <a:lstStyle/>
        <a:p>
          <a:endParaRPr lang="tr-TR"/>
        </a:p>
      </dgm:t>
    </dgm:pt>
    <dgm:pt modelId="{E6D4A3CA-7C15-4A54-B9CB-0D2C6B35E88E}" type="pres">
      <dgm:prSet presAssocID="{51313314-EBA0-478C-8CE2-C09DC4B5ADE4}" presName="parTrans" presStyleLbl="bgSibTrans2D1" presStyleIdx="1" presStyleCnt="3"/>
      <dgm:spPr/>
      <dgm:t>
        <a:bodyPr/>
        <a:lstStyle/>
        <a:p>
          <a:endParaRPr lang="tr-TR"/>
        </a:p>
      </dgm:t>
    </dgm:pt>
    <dgm:pt modelId="{79B8BE88-A6EB-42C6-BA79-8C8F3909C713}" type="pres">
      <dgm:prSet presAssocID="{9A5EC3DB-1DB4-4ACB-85FB-DD5C337CBB64}" presName="node" presStyleLbl="node1" presStyleIdx="1" presStyleCnt="3" custScaleY="129644" custRadScaleRad="97957" custRadScaleInc="4450">
        <dgm:presLayoutVars>
          <dgm:bulletEnabled val="1"/>
        </dgm:presLayoutVars>
      </dgm:prSet>
      <dgm:spPr/>
      <dgm:t>
        <a:bodyPr/>
        <a:lstStyle/>
        <a:p>
          <a:endParaRPr lang="tr-TR"/>
        </a:p>
      </dgm:t>
    </dgm:pt>
    <dgm:pt modelId="{168FEFFE-9545-4C83-8A41-C426FE3DB946}" type="pres">
      <dgm:prSet presAssocID="{4F4C4B5C-500D-4F6F-B213-37AD38A5A98E}" presName="parTrans" presStyleLbl="bgSibTrans2D1" presStyleIdx="2" presStyleCnt="3"/>
      <dgm:spPr/>
      <dgm:t>
        <a:bodyPr/>
        <a:lstStyle/>
        <a:p>
          <a:endParaRPr lang="tr-TR"/>
        </a:p>
      </dgm:t>
    </dgm:pt>
    <dgm:pt modelId="{098B5BEF-C563-4FF8-B3B0-A966C2A904B8}" type="pres">
      <dgm:prSet presAssocID="{FB354561-2C55-4355-80EF-30EB251AE734}" presName="node" presStyleLbl="node1" presStyleIdx="2" presStyleCnt="3" custScaleY="155261" custRadScaleRad="97209" custRadScaleInc="20350">
        <dgm:presLayoutVars>
          <dgm:bulletEnabled val="1"/>
        </dgm:presLayoutVars>
      </dgm:prSet>
      <dgm:spPr/>
      <dgm:t>
        <a:bodyPr/>
        <a:lstStyle/>
        <a:p>
          <a:endParaRPr lang="tr-TR"/>
        </a:p>
      </dgm:t>
    </dgm:pt>
  </dgm:ptLst>
  <dgm:cxnLst>
    <dgm:cxn modelId="{35F0AC4B-9D84-4156-A913-50CAF48C9156}" type="presOf" srcId="{4DA42E7C-1692-4C16-BD2D-FE96BB55CD12}" destId="{00FB5B0A-2733-4C40-AEE0-919AF4312DEF}" srcOrd="0" destOrd="0" presId="urn:microsoft.com/office/officeart/2005/8/layout/radial4"/>
    <dgm:cxn modelId="{864F34B5-A2D9-4C9C-8BE4-4D24F75DD858}" type="presOf" srcId="{FB354561-2C55-4355-80EF-30EB251AE734}" destId="{098B5BEF-C563-4FF8-B3B0-A966C2A904B8}" srcOrd="0" destOrd="0" presId="urn:microsoft.com/office/officeart/2005/8/layout/radial4"/>
    <dgm:cxn modelId="{F73955D4-5351-4A1B-BFB3-115BA5051917}" srcId="{AC42653D-2039-46DF-96FA-097C1A5DFC8E}" destId="{FB354561-2C55-4355-80EF-30EB251AE734}" srcOrd="2" destOrd="0" parTransId="{4F4C4B5C-500D-4F6F-B213-37AD38A5A98E}" sibTransId="{F3A84453-BE3D-42CA-89CF-61CC5BCE9CD0}"/>
    <dgm:cxn modelId="{AF95379E-9A6C-4948-A13E-56F5EF102B99}" type="presOf" srcId="{CCC8B6BE-C4CC-45FE-AA72-EC8AF5DBDA09}" destId="{C415428B-A7A7-4D05-9A8F-162C79D67C93}" srcOrd="0" destOrd="0" presId="urn:microsoft.com/office/officeart/2005/8/layout/radial4"/>
    <dgm:cxn modelId="{F8054F26-6C06-4519-82FB-60DA729FF884}" type="presOf" srcId="{9A5EC3DB-1DB4-4ACB-85FB-DD5C337CBB64}" destId="{79B8BE88-A6EB-42C6-BA79-8C8F3909C713}" srcOrd="0" destOrd="0" presId="urn:microsoft.com/office/officeart/2005/8/layout/radial4"/>
    <dgm:cxn modelId="{7E51DBF5-3E4A-4CE2-BEE0-130C867AFABA}" type="presOf" srcId="{4F4C4B5C-500D-4F6F-B213-37AD38A5A98E}" destId="{168FEFFE-9545-4C83-8A41-C426FE3DB946}" srcOrd="0" destOrd="0" presId="urn:microsoft.com/office/officeart/2005/8/layout/radial4"/>
    <dgm:cxn modelId="{0C3B67B3-27F6-4E8E-A235-0E35AD38195D}" type="presOf" srcId="{62BD8E10-1931-4109-BF56-566FC8970984}" destId="{C04A75EE-04A2-41CB-A11D-CD0E9F86E6EA}" srcOrd="0" destOrd="0" presId="urn:microsoft.com/office/officeart/2005/8/layout/radial4"/>
    <dgm:cxn modelId="{F55D4379-A6D1-4FE3-86E4-30D5AB916B85}" type="presOf" srcId="{51313314-EBA0-478C-8CE2-C09DC4B5ADE4}" destId="{E6D4A3CA-7C15-4A54-B9CB-0D2C6B35E88E}" srcOrd="0" destOrd="0" presId="urn:microsoft.com/office/officeart/2005/8/layout/radial4"/>
    <dgm:cxn modelId="{B89D115F-8B27-4E33-BC80-CE79E815A60A}" srcId="{AC42653D-2039-46DF-96FA-097C1A5DFC8E}" destId="{9A5EC3DB-1DB4-4ACB-85FB-DD5C337CBB64}" srcOrd="1" destOrd="0" parTransId="{51313314-EBA0-478C-8CE2-C09DC4B5ADE4}" sibTransId="{B8BA076E-6097-4F10-9FCE-6507E8E45CBF}"/>
    <dgm:cxn modelId="{2AF53133-44FB-4E73-9EE5-878FA8527DF4}" srcId="{62BD8E10-1931-4109-BF56-566FC8970984}" destId="{AC42653D-2039-46DF-96FA-097C1A5DFC8E}" srcOrd="0" destOrd="0" parTransId="{52359F80-145F-46B2-AAB7-FC3CDEC9EFCB}" sibTransId="{CD1FB9B2-33AB-42DD-9776-B14B6C98D1DD}"/>
    <dgm:cxn modelId="{CF88CFBD-C747-4CCA-8B50-CF5F3F11675F}" type="presOf" srcId="{AC42653D-2039-46DF-96FA-097C1A5DFC8E}" destId="{916DC2D1-F004-4379-8DB4-0EBEC2E7B3D1}" srcOrd="0" destOrd="0" presId="urn:microsoft.com/office/officeart/2005/8/layout/radial4"/>
    <dgm:cxn modelId="{BF8B5AF7-8DCC-4C50-880E-F0E321BF3A53}" srcId="{AC42653D-2039-46DF-96FA-097C1A5DFC8E}" destId="{CCC8B6BE-C4CC-45FE-AA72-EC8AF5DBDA09}" srcOrd="0" destOrd="0" parTransId="{4DA42E7C-1692-4C16-BD2D-FE96BB55CD12}" sibTransId="{EB747816-92DF-48F1-9D32-99E840939098}"/>
    <dgm:cxn modelId="{661D7169-959E-4880-AB8D-8BD7436D1FEC}" type="presParOf" srcId="{C04A75EE-04A2-41CB-A11D-CD0E9F86E6EA}" destId="{916DC2D1-F004-4379-8DB4-0EBEC2E7B3D1}" srcOrd="0" destOrd="0" presId="urn:microsoft.com/office/officeart/2005/8/layout/radial4"/>
    <dgm:cxn modelId="{6FA4BFFC-ED68-4AEE-9D18-99931BF1F57C}" type="presParOf" srcId="{C04A75EE-04A2-41CB-A11D-CD0E9F86E6EA}" destId="{00FB5B0A-2733-4C40-AEE0-919AF4312DEF}" srcOrd="1" destOrd="0" presId="urn:microsoft.com/office/officeart/2005/8/layout/radial4"/>
    <dgm:cxn modelId="{FB88F996-8F20-4A7A-AFE8-D0765E2192D8}" type="presParOf" srcId="{C04A75EE-04A2-41CB-A11D-CD0E9F86E6EA}" destId="{C415428B-A7A7-4D05-9A8F-162C79D67C93}" srcOrd="2" destOrd="0" presId="urn:microsoft.com/office/officeart/2005/8/layout/radial4"/>
    <dgm:cxn modelId="{8C033E52-8977-47C5-B73E-52F3B018480A}" type="presParOf" srcId="{C04A75EE-04A2-41CB-A11D-CD0E9F86E6EA}" destId="{E6D4A3CA-7C15-4A54-B9CB-0D2C6B35E88E}" srcOrd="3" destOrd="0" presId="urn:microsoft.com/office/officeart/2005/8/layout/radial4"/>
    <dgm:cxn modelId="{F53819DD-8303-4E91-8B0D-A3B3E6AB2AE8}" type="presParOf" srcId="{C04A75EE-04A2-41CB-A11D-CD0E9F86E6EA}" destId="{79B8BE88-A6EB-42C6-BA79-8C8F3909C713}" srcOrd="4" destOrd="0" presId="urn:microsoft.com/office/officeart/2005/8/layout/radial4"/>
    <dgm:cxn modelId="{8672B2C9-2649-4B53-9B55-6E2E4944B3FF}" type="presParOf" srcId="{C04A75EE-04A2-41CB-A11D-CD0E9F86E6EA}" destId="{168FEFFE-9545-4C83-8A41-C426FE3DB946}" srcOrd="5" destOrd="0" presId="urn:microsoft.com/office/officeart/2005/8/layout/radial4"/>
    <dgm:cxn modelId="{9BE4B7FD-D70B-49E0-9314-C1A019AEE5EF}" type="presParOf" srcId="{C04A75EE-04A2-41CB-A11D-CD0E9F86E6EA}" destId="{098B5BEF-C563-4FF8-B3B0-A966C2A904B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446D-294A-4244-A1A6-7E2BDFA8E985}">
      <dsp:nvSpPr>
        <dsp:cNvPr id="0" name=""/>
        <dsp:cNvSpPr/>
      </dsp:nvSpPr>
      <dsp:spPr>
        <a:xfrm>
          <a:off x="3262390" y="2092982"/>
          <a:ext cx="2260195" cy="21851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Calibri" pitchFamily="34" charset="0"/>
            </a:rPr>
            <a:t>GÜVENLİ İLİŞKİ</a:t>
          </a:r>
          <a:endParaRPr lang="tr-TR" sz="3200" kern="1200" dirty="0">
            <a:latin typeface="Calibri" pitchFamily="34" charset="0"/>
          </a:endParaRPr>
        </a:p>
      </dsp:txBody>
      <dsp:txXfrm>
        <a:off x="3593388" y="2412990"/>
        <a:ext cx="1598199" cy="1545133"/>
      </dsp:txXfrm>
    </dsp:sp>
    <dsp:sp modelId="{7FA9E66F-6A94-4B62-B391-8A7E7F4022DD}">
      <dsp:nvSpPr>
        <dsp:cNvPr id="0" name=""/>
        <dsp:cNvSpPr/>
      </dsp:nvSpPr>
      <dsp:spPr>
        <a:xfrm rot="16200000">
          <a:off x="3776708" y="1468254"/>
          <a:ext cx="1231558" cy="17898"/>
        </a:xfrm>
        <a:custGeom>
          <a:avLst/>
          <a:gdLst/>
          <a:ahLst/>
          <a:cxnLst/>
          <a:rect l="0" t="0" r="0" b="0"/>
          <a:pathLst>
            <a:path>
              <a:moveTo>
                <a:pt x="0" y="8949"/>
              </a:moveTo>
              <a:lnTo>
                <a:pt x="1231558"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a:off x="4361699" y="1446414"/>
        <a:ext cx="61577" cy="61577"/>
      </dsp:txXfrm>
    </dsp:sp>
    <dsp:sp modelId="{0ACFF803-B4DE-45CD-A31E-D97E580DB4E3}">
      <dsp:nvSpPr>
        <dsp:cNvPr id="0" name=""/>
        <dsp:cNvSpPr/>
      </dsp:nvSpPr>
      <dsp:spPr>
        <a:xfrm>
          <a:off x="3676767" y="38610"/>
          <a:ext cx="1431441" cy="82281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Bağımsızlık</a:t>
          </a:r>
          <a:endParaRPr lang="tr-TR" sz="600" kern="1200" dirty="0">
            <a:latin typeface="Calibri" pitchFamily="34" charset="0"/>
          </a:endParaRPr>
        </a:p>
      </dsp:txBody>
      <dsp:txXfrm>
        <a:off x="3886397" y="159108"/>
        <a:ext cx="1012181" cy="581817"/>
      </dsp:txXfrm>
    </dsp:sp>
    <dsp:sp modelId="{38B2C1CE-4E34-4621-A9A5-5BD7BBC7567F}">
      <dsp:nvSpPr>
        <dsp:cNvPr id="0" name=""/>
        <dsp:cNvSpPr/>
      </dsp:nvSpPr>
      <dsp:spPr>
        <a:xfrm rot="17640000">
          <a:off x="4483269" y="1624818"/>
          <a:ext cx="1200240" cy="17898"/>
        </a:xfrm>
        <a:custGeom>
          <a:avLst/>
          <a:gdLst/>
          <a:ahLst/>
          <a:cxnLst/>
          <a:rect l="0" t="0" r="0" b="0"/>
          <a:pathLst>
            <a:path>
              <a:moveTo>
                <a:pt x="0" y="8949"/>
              </a:moveTo>
              <a:lnTo>
                <a:pt x="1200240"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a:off x="5053383" y="1603761"/>
        <a:ext cx="60012" cy="60012"/>
      </dsp:txXfrm>
    </dsp:sp>
    <dsp:sp modelId="{73F5CFA6-8B90-4E23-B225-9D0BDD3E7177}">
      <dsp:nvSpPr>
        <dsp:cNvPr id="0" name=""/>
        <dsp:cNvSpPr/>
      </dsp:nvSpPr>
      <dsp:spPr>
        <a:xfrm>
          <a:off x="5068357" y="249742"/>
          <a:ext cx="873549"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Huzur</a:t>
          </a:r>
          <a:endParaRPr lang="tr-TR" sz="1600" kern="1200" dirty="0">
            <a:latin typeface="Calibri" pitchFamily="34" charset="0"/>
          </a:endParaRPr>
        </a:p>
      </dsp:txBody>
      <dsp:txXfrm>
        <a:off x="5196285" y="377670"/>
        <a:ext cx="617693" cy="617693"/>
      </dsp:txXfrm>
    </dsp:sp>
    <dsp:sp modelId="{1A2935E0-C619-4C9D-A148-83CE45A2696B}">
      <dsp:nvSpPr>
        <dsp:cNvPr id="0" name=""/>
        <dsp:cNvSpPr/>
      </dsp:nvSpPr>
      <dsp:spPr>
        <a:xfrm rot="19080000">
          <a:off x="5069573" y="2041463"/>
          <a:ext cx="1167239" cy="17898"/>
        </a:xfrm>
        <a:custGeom>
          <a:avLst/>
          <a:gdLst/>
          <a:ahLst/>
          <a:cxnLst/>
          <a:rect l="0" t="0" r="0" b="0"/>
          <a:pathLst>
            <a:path>
              <a:moveTo>
                <a:pt x="0" y="8949"/>
              </a:moveTo>
              <a:lnTo>
                <a:pt x="1167239"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a:off x="5624012" y="2021232"/>
        <a:ext cx="58361" cy="58361"/>
      </dsp:txXfrm>
    </dsp:sp>
    <dsp:sp modelId="{8DD81E35-6A04-4825-8D1B-013C5F5C7C94}">
      <dsp:nvSpPr>
        <dsp:cNvPr id="0" name=""/>
        <dsp:cNvSpPr/>
      </dsp:nvSpPr>
      <dsp:spPr>
        <a:xfrm>
          <a:off x="5952856" y="918349"/>
          <a:ext cx="945067"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Eğlence</a:t>
          </a:r>
          <a:endParaRPr lang="tr-TR" sz="1000" kern="1200" dirty="0">
            <a:latin typeface="Calibri" pitchFamily="34" charset="0"/>
          </a:endParaRPr>
        </a:p>
      </dsp:txBody>
      <dsp:txXfrm>
        <a:off x="6091258" y="1046277"/>
        <a:ext cx="668263" cy="617693"/>
      </dsp:txXfrm>
    </dsp:sp>
    <dsp:sp modelId="{3116F5CE-EDE0-40D9-B679-72FC5147F741}">
      <dsp:nvSpPr>
        <dsp:cNvPr id="0" name=""/>
        <dsp:cNvSpPr/>
      </dsp:nvSpPr>
      <dsp:spPr>
        <a:xfrm rot="20520000">
          <a:off x="5435016" y="2647398"/>
          <a:ext cx="1172418" cy="17898"/>
        </a:xfrm>
        <a:custGeom>
          <a:avLst/>
          <a:gdLst/>
          <a:ahLst/>
          <a:cxnLst/>
          <a:rect l="0" t="0" r="0" b="0"/>
          <a:pathLst>
            <a:path>
              <a:moveTo>
                <a:pt x="0" y="8949"/>
              </a:moveTo>
              <a:lnTo>
                <a:pt x="1172418"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a:off x="5991914" y="2627037"/>
        <a:ext cx="58620" cy="58620"/>
      </dsp:txXfrm>
    </dsp:sp>
    <dsp:sp modelId="{88EE65B0-E162-4BA5-87A5-538D4FD65E25}">
      <dsp:nvSpPr>
        <dsp:cNvPr id="0" name=""/>
        <dsp:cNvSpPr/>
      </dsp:nvSpPr>
      <dsp:spPr>
        <a:xfrm>
          <a:off x="6557366" y="1903454"/>
          <a:ext cx="873549"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Saygı</a:t>
          </a:r>
          <a:endParaRPr lang="tr-TR" sz="1600" kern="1200" dirty="0">
            <a:latin typeface="Calibri" pitchFamily="34" charset="0"/>
          </a:endParaRPr>
        </a:p>
      </dsp:txBody>
      <dsp:txXfrm>
        <a:off x="6685294" y="2031382"/>
        <a:ext cx="617693" cy="617693"/>
      </dsp:txXfrm>
    </dsp:sp>
    <dsp:sp modelId="{8790DCEF-3009-43C1-BCB2-68AB12B9110C}">
      <dsp:nvSpPr>
        <dsp:cNvPr id="0" name=""/>
        <dsp:cNvSpPr/>
      </dsp:nvSpPr>
      <dsp:spPr>
        <a:xfrm rot="360000">
          <a:off x="5512764" y="3355792"/>
          <a:ext cx="1169098" cy="17898"/>
        </a:xfrm>
        <a:custGeom>
          <a:avLst/>
          <a:gdLst/>
          <a:ahLst/>
          <a:cxnLst/>
          <a:rect l="0" t="0" r="0" b="0"/>
          <a:pathLst>
            <a:path>
              <a:moveTo>
                <a:pt x="0" y="8949"/>
              </a:moveTo>
              <a:lnTo>
                <a:pt x="1169098"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a:off x="6068085" y="3335514"/>
        <a:ext cx="58454" cy="58454"/>
      </dsp:txXfrm>
    </dsp:sp>
    <dsp:sp modelId="{30ABF147-F839-4E39-AA36-4C306C9AC02F}">
      <dsp:nvSpPr>
        <dsp:cNvPr id="0" name=""/>
        <dsp:cNvSpPr/>
      </dsp:nvSpPr>
      <dsp:spPr>
        <a:xfrm>
          <a:off x="6676267" y="3034724"/>
          <a:ext cx="873549"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Destek</a:t>
          </a:r>
          <a:endParaRPr lang="tr-TR" sz="1200" kern="1200" dirty="0">
            <a:latin typeface="Calibri" pitchFamily="34" charset="0"/>
          </a:endParaRPr>
        </a:p>
      </dsp:txBody>
      <dsp:txXfrm>
        <a:off x="6804195" y="3162652"/>
        <a:ext cx="617693" cy="617693"/>
      </dsp:txXfrm>
    </dsp:sp>
    <dsp:sp modelId="{A182D74E-8DC3-4B8F-AE36-8A8AD8C68E0A}">
      <dsp:nvSpPr>
        <dsp:cNvPr id="0" name=""/>
        <dsp:cNvSpPr/>
      </dsp:nvSpPr>
      <dsp:spPr>
        <a:xfrm rot="1800000">
          <a:off x="5287595" y="4017244"/>
          <a:ext cx="1121834" cy="17898"/>
        </a:xfrm>
        <a:custGeom>
          <a:avLst/>
          <a:gdLst/>
          <a:ahLst/>
          <a:cxnLst/>
          <a:rect l="0" t="0" r="0" b="0"/>
          <a:pathLst>
            <a:path>
              <a:moveTo>
                <a:pt x="0" y="8949"/>
              </a:moveTo>
              <a:lnTo>
                <a:pt x="1121834"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a:off x="5820467" y="3998147"/>
        <a:ext cx="56091" cy="56091"/>
      </dsp:txXfrm>
    </dsp:sp>
    <dsp:sp modelId="{26C25E4D-9B7F-4A9D-BAF5-847045B183AF}">
      <dsp:nvSpPr>
        <dsp:cNvPr id="0" name=""/>
        <dsp:cNvSpPr/>
      </dsp:nvSpPr>
      <dsp:spPr>
        <a:xfrm>
          <a:off x="6195645" y="4177132"/>
          <a:ext cx="1131779" cy="75238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Mutluluk</a:t>
          </a:r>
          <a:endParaRPr lang="tr-TR" sz="1200" kern="1200" dirty="0">
            <a:latin typeface="Calibri" pitchFamily="34" charset="0"/>
          </a:endParaRPr>
        </a:p>
      </dsp:txBody>
      <dsp:txXfrm>
        <a:off x="6361390" y="4287317"/>
        <a:ext cx="800289" cy="532018"/>
      </dsp:txXfrm>
    </dsp:sp>
    <dsp:sp modelId="{C322A324-08E5-4934-A7F8-38109B11C8C6}">
      <dsp:nvSpPr>
        <dsp:cNvPr id="0" name=""/>
        <dsp:cNvSpPr/>
      </dsp:nvSpPr>
      <dsp:spPr>
        <a:xfrm rot="3240000">
          <a:off x="4801111" y="4543543"/>
          <a:ext cx="1169026" cy="17898"/>
        </a:xfrm>
        <a:custGeom>
          <a:avLst/>
          <a:gdLst/>
          <a:ahLst/>
          <a:cxnLst/>
          <a:rect l="0" t="0" r="0" b="0"/>
          <a:pathLst>
            <a:path>
              <a:moveTo>
                <a:pt x="0" y="8949"/>
              </a:moveTo>
              <a:lnTo>
                <a:pt x="1169026"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a:off x="5356399" y="4523267"/>
        <a:ext cx="58451" cy="58451"/>
      </dsp:txXfrm>
    </dsp:sp>
    <dsp:sp modelId="{42D15373-B201-42F8-86F6-0B51A2126B23}">
      <dsp:nvSpPr>
        <dsp:cNvPr id="0" name=""/>
        <dsp:cNvSpPr/>
      </dsp:nvSpPr>
      <dsp:spPr>
        <a:xfrm>
          <a:off x="5471778" y="4963780"/>
          <a:ext cx="1057239" cy="8697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Özgüven</a:t>
          </a:r>
          <a:endParaRPr lang="tr-TR" sz="1600" kern="1200" dirty="0">
            <a:latin typeface="Calibri" pitchFamily="34" charset="0"/>
          </a:endParaRPr>
        </a:p>
      </dsp:txBody>
      <dsp:txXfrm>
        <a:off x="5626607" y="5091152"/>
        <a:ext cx="747581" cy="615005"/>
      </dsp:txXfrm>
    </dsp:sp>
    <dsp:sp modelId="{B925EA95-DEF3-492E-A6F8-EC69315000AB}">
      <dsp:nvSpPr>
        <dsp:cNvPr id="0" name=""/>
        <dsp:cNvSpPr/>
      </dsp:nvSpPr>
      <dsp:spPr>
        <a:xfrm rot="4680000">
          <a:off x="4142875" y="4835978"/>
          <a:ext cx="1204644" cy="17898"/>
        </a:xfrm>
        <a:custGeom>
          <a:avLst/>
          <a:gdLst/>
          <a:ahLst/>
          <a:cxnLst/>
          <a:rect l="0" t="0" r="0" b="0"/>
          <a:pathLst>
            <a:path>
              <a:moveTo>
                <a:pt x="0" y="8949"/>
              </a:moveTo>
              <a:lnTo>
                <a:pt x="1204644"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a:off x="4715082" y="4814812"/>
        <a:ext cx="60232" cy="60232"/>
      </dsp:txXfrm>
    </dsp:sp>
    <dsp:sp modelId="{A1C28850-EDE8-4C28-BF0A-C2543555B2B0}">
      <dsp:nvSpPr>
        <dsp:cNvPr id="0" name=""/>
        <dsp:cNvSpPr/>
      </dsp:nvSpPr>
      <dsp:spPr>
        <a:xfrm>
          <a:off x="4524463" y="5424543"/>
          <a:ext cx="873549"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Güven</a:t>
          </a:r>
          <a:endParaRPr lang="tr-TR" sz="1800" kern="1200" dirty="0">
            <a:latin typeface="Calibri" pitchFamily="34" charset="0"/>
          </a:endParaRPr>
        </a:p>
      </dsp:txBody>
      <dsp:txXfrm>
        <a:off x="4652391" y="5552471"/>
        <a:ext cx="617693" cy="617693"/>
      </dsp:txXfrm>
    </dsp:sp>
    <dsp:sp modelId="{F58CD454-5C01-4CDA-AB0B-C0C0D73D2D3C}">
      <dsp:nvSpPr>
        <dsp:cNvPr id="0" name=""/>
        <dsp:cNvSpPr/>
      </dsp:nvSpPr>
      <dsp:spPr>
        <a:xfrm rot="6120000">
          <a:off x="3437455" y="4835978"/>
          <a:ext cx="1204644" cy="17898"/>
        </a:xfrm>
        <a:custGeom>
          <a:avLst/>
          <a:gdLst/>
          <a:ahLst/>
          <a:cxnLst/>
          <a:rect l="0" t="0" r="0" b="0"/>
          <a:pathLst>
            <a:path>
              <a:moveTo>
                <a:pt x="0" y="8949"/>
              </a:moveTo>
              <a:lnTo>
                <a:pt x="1204644"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rot="10800000">
        <a:off x="4009661" y="4814812"/>
        <a:ext cx="60232" cy="60232"/>
      </dsp:txXfrm>
    </dsp:sp>
    <dsp:sp modelId="{5D184556-8385-4256-AF71-40D761288B87}">
      <dsp:nvSpPr>
        <dsp:cNvPr id="0" name=""/>
        <dsp:cNvSpPr/>
      </dsp:nvSpPr>
      <dsp:spPr>
        <a:xfrm>
          <a:off x="3386962" y="5424543"/>
          <a:ext cx="873549" cy="873549"/>
        </a:xfrm>
        <a:prstGeom prst="ellipse">
          <a:avLst/>
        </a:prstGeom>
        <a:solidFill>
          <a:schemeClr val="accent1"/>
        </a:solidFill>
        <a:ln w="1587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latin typeface="Calibri" pitchFamily="34" charset="0"/>
            </a:rPr>
            <a:t>Eşitlik</a:t>
          </a:r>
          <a:endParaRPr lang="tr-TR" sz="1400" kern="1200" dirty="0">
            <a:solidFill>
              <a:schemeClr val="bg1"/>
            </a:solidFill>
            <a:latin typeface="Calibri" pitchFamily="34" charset="0"/>
          </a:endParaRPr>
        </a:p>
      </dsp:txBody>
      <dsp:txXfrm>
        <a:off x="3514890" y="5552471"/>
        <a:ext cx="617693" cy="617693"/>
      </dsp:txXfrm>
    </dsp:sp>
    <dsp:sp modelId="{AB82F30E-5AA6-496B-9FD5-531DA2B4628D}">
      <dsp:nvSpPr>
        <dsp:cNvPr id="0" name=""/>
        <dsp:cNvSpPr/>
      </dsp:nvSpPr>
      <dsp:spPr>
        <a:xfrm rot="7560000">
          <a:off x="2836817" y="4532344"/>
          <a:ext cx="1141340" cy="17898"/>
        </a:xfrm>
        <a:custGeom>
          <a:avLst/>
          <a:gdLst/>
          <a:ahLst/>
          <a:cxnLst/>
          <a:rect l="0" t="0" r="0" b="0"/>
          <a:pathLst>
            <a:path>
              <a:moveTo>
                <a:pt x="0" y="8949"/>
              </a:moveTo>
              <a:lnTo>
                <a:pt x="1141340"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rot="10800000">
        <a:off x="3378954" y="4512760"/>
        <a:ext cx="57067" cy="57067"/>
      </dsp:txXfrm>
    </dsp:sp>
    <dsp:sp modelId="{79410FAE-1474-444B-B06A-2A0141485928}">
      <dsp:nvSpPr>
        <dsp:cNvPr id="0" name=""/>
        <dsp:cNvSpPr/>
      </dsp:nvSpPr>
      <dsp:spPr>
        <a:xfrm>
          <a:off x="2091683" y="4963780"/>
          <a:ext cx="1385790" cy="8697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Sorumluluk</a:t>
          </a:r>
          <a:endParaRPr lang="tr-TR" sz="900" kern="1200" dirty="0">
            <a:latin typeface="Calibri" pitchFamily="34" charset="0"/>
          </a:endParaRPr>
        </a:p>
      </dsp:txBody>
      <dsp:txXfrm>
        <a:off x="2294627" y="5091152"/>
        <a:ext cx="979902" cy="615005"/>
      </dsp:txXfrm>
    </dsp:sp>
    <dsp:sp modelId="{F4A6A91E-8204-450D-AA47-18AD9CE9AEE0}">
      <dsp:nvSpPr>
        <dsp:cNvPr id="0" name=""/>
        <dsp:cNvSpPr/>
      </dsp:nvSpPr>
      <dsp:spPr>
        <a:xfrm rot="9000000">
          <a:off x="2322760" y="4031387"/>
          <a:ext cx="1178409" cy="17898"/>
        </a:xfrm>
        <a:custGeom>
          <a:avLst/>
          <a:gdLst/>
          <a:ahLst/>
          <a:cxnLst/>
          <a:rect l="0" t="0" r="0" b="0"/>
          <a:pathLst>
            <a:path>
              <a:moveTo>
                <a:pt x="0" y="8949"/>
              </a:moveTo>
              <a:lnTo>
                <a:pt x="1178409"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rot="10800000">
        <a:off x="2882505" y="4010877"/>
        <a:ext cx="58920" cy="58920"/>
      </dsp:txXfrm>
    </dsp:sp>
    <dsp:sp modelId="{83AF1C65-92D5-44FC-923A-3AF68EE1B9FB}">
      <dsp:nvSpPr>
        <dsp:cNvPr id="0" name=""/>
        <dsp:cNvSpPr/>
      </dsp:nvSpPr>
      <dsp:spPr>
        <a:xfrm>
          <a:off x="1586666" y="4116552"/>
          <a:ext cx="873549"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Sevgi</a:t>
          </a:r>
          <a:endParaRPr lang="tr-TR" sz="1400" kern="1200" dirty="0">
            <a:latin typeface="Calibri" pitchFamily="34" charset="0"/>
          </a:endParaRPr>
        </a:p>
      </dsp:txBody>
      <dsp:txXfrm>
        <a:off x="1714594" y="4244480"/>
        <a:ext cx="617693" cy="617693"/>
      </dsp:txXfrm>
    </dsp:sp>
    <dsp:sp modelId="{77BBB476-0E5F-4A03-AF3E-7A5FE02466C2}">
      <dsp:nvSpPr>
        <dsp:cNvPr id="0" name=""/>
        <dsp:cNvSpPr/>
      </dsp:nvSpPr>
      <dsp:spPr>
        <a:xfrm rot="10440000">
          <a:off x="2103113" y="3355792"/>
          <a:ext cx="1169098" cy="17898"/>
        </a:xfrm>
        <a:custGeom>
          <a:avLst/>
          <a:gdLst/>
          <a:ahLst/>
          <a:cxnLst/>
          <a:rect l="0" t="0" r="0" b="0"/>
          <a:pathLst>
            <a:path>
              <a:moveTo>
                <a:pt x="0" y="8949"/>
              </a:moveTo>
              <a:lnTo>
                <a:pt x="1169098"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rot="10800000">
        <a:off x="2658435" y="3335514"/>
        <a:ext cx="58454" cy="58454"/>
      </dsp:txXfrm>
    </dsp:sp>
    <dsp:sp modelId="{72709080-A852-4B6E-934A-B15C19FA1601}">
      <dsp:nvSpPr>
        <dsp:cNvPr id="0" name=""/>
        <dsp:cNvSpPr/>
      </dsp:nvSpPr>
      <dsp:spPr>
        <a:xfrm>
          <a:off x="1235159" y="3034724"/>
          <a:ext cx="873549"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Anlayış</a:t>
          </a:r>
          <a:endParaRPr lang="tr-TR" sz="1200" kern="1200" dirty="0">
            <a:latin typeface="Calibri" pitchFamily="34" charset="0"/>
          </a:endParaRPr>
        </a:p>
      </dsp:txBody>
      <dsp:txXfrm>
        <a:off x="1363087" y="3162652"/>
        <a:ext cx="617693" cy="617693"/>
      </dsp:txXfrm>
    </dsp:sp>
    <dsp:sp modelId="{1C46C93C-EFE4-485C-B442-4C60852BC9A7}">
      <dsp:nvSpPr>
        <dsp:cNvPr id="0" name=""/>
        <dsp:cNvSpPr/>
      </dsp:nvSpPr>
      <dsp:spPr>
        <a:xfrm rot="11880000">
          <a:off x="2177541" y="2647398"/>
          <a:ext cx="1172418" cy="17898"/>
        </a:xfrm>
        <a:custGeom>
          <a:avLst/>
          <a:gdLst/>
          <a:ahLst/>
          <a:cxnLst/>
          <a:rect l="0" t="0" r="0" b="0"/>
          <a:pathLst>
            <a:path>
              <a:moveTo>
                <a:pt x="0" y="8949"/>
              </a:moveTo>
              <a:lnTo>
                <a:pt x="1172418"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rot="10800000">
        <a:off x="2734440" y="2627037"/>
        <a:ext cx="58620" cy="58620"/>
      </dsp:txXfrm>
    </dsp:sp>
    <dsp:sp modelId="{20E5AC92-39C6-4656-AD4B-26DB95463ADE}">
      <dsp:nvSpPr>
        <dsp:cNvPr id="0" name=""/>
        <dsp:cNvSpPr/>
      </dsp:nvSpPr>
      <dsp:spPr>
        <a:xfrm>
          <a:off x="1354060" y="1903454"/>
          <a:ext cx="873549"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Sınır</a:t>
          </a:r>
          <a:endParaRPr lang="tr-TR" sz="1600" kern="1200" dirty="0">
            <a:latin typeface="Calibri" pitchFamily="34" charset="0"/>
          </a:endParaRPr>
        </a:p>
      </dsp:txBody>
      <dsp:txXfrm>
        <a:off x="1481988" y="2031382"/>
        <a:ext cx="617693" cy="617693"/>
      </dsp:txXfrm>
    </dsp:sp>
    <dsp:sp modelId="{047A8CCB-5CA1-4862-A811-522E99516FE4}">
      <dsp:nvSpPr>
        <dsp:cNvPr id="0" name=""/>
        <dsp:cNvSpPr/>
      </dsp:nvSpPr>
      <dsp:spPr>
        <a:xfrm rot="13320000">
          <a:off x="2531865" y="2035207"/>
          <a:ext cx="1185938" cy="17898"/>
        </a:xfrm>
        <a:custGeom>
          <a:avLst/>
          <a:gdLst/>
          <a:ahLst/>
          <a:cxnLst/>
          <a:rect l="0" t="0" r="0" b="0"/>
          <a:pathLst>
            <a:path>
              <a:moveTo>
                <a:pt x="0" y="8949"/>
              </a:moveTo>
              <a:lnTo>
                <a:pt x="1185938"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rot="10800000">
        <a:off x="3095186" y="2014508"/>
        <a:ext cx="59296" cy="59296"/>
      </dsp:txXfrm>
    </dsp:sp>
    <dsp:sp modelId="{034F0B49-5B21-46C2-8820-4FE160C12D24}">
      <dsp:nvSpPr>
        <dsp:cNvPr id="0" name=""/>
        <dsp:cNvSpPr/>
      </dsp:nvSpPr>
      <dsp:spPr>
        <a:xfrm>
          <a:off x="1922811" y="918349"/>
          <a:ext cx="873549"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latin typeface="Calibri" pitchFamily="34" charset="0"/>
            </a:rPr>
            <a:t>Açık</a:t>
          </a:r>
          <a:r>
            <a:rPr lang="tr-TR" sz="1600" kern="1200" dirty="0" smtClean="0">
              <a:latin typeface="Calibri" pitchFamily="34" charset="0"/>
            </a:rPr>
            <a:t> İletişim</a:t>
          </a:r>
          <a:endParaRPr lang="tr-TR" sz="1600" kern="1200" dirty="0">
            <a:latin typeface="Calibri" pitchFamily="34" charset="0"/>
          </a:endParaRPr>
        </a:p>
      </dsp:txBody>
      <dsp:txXfrm>
        <a:off x="2050739" y="1046277"/>
        <a:ext cx="617693" cy="617693"/>
      </dsp:txXfrm>
    </dsp:sp>
    <dsp:sp modelId="{72D3CAF4-1B7C-4DA8-8206-6F42C03BCC60}">
      <dsp:nvSpPr>
        <dsp:cNvPr id="0" name=""/>
        <dsp:cNvSpPr/>
      </dsp:nvSpPr>
      <dsp:spPr>
        <a:xfrm rot="14760000">
          <a:off x="3104218" y="1626605"/>
          <a:ext cx="1196327" cy="17898"/>
        </a:xfrm>
        <a:custGeom>
          <a:avLst/>
          <a:gdLst/>
          <a:ahLst/>
          <a:cxnLst/>
          <a:rect l="0" t="0" r="0" b="0"/>
          <a:pathLst>
            <a:path>
              <a:moveTo>
                <a:pt x="0" y="8949"/>
              </a:moveTo>
              <a:lnTo>
                <a:pt x="1196327" y="89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Calibri" pitchFamily="34" charset="0"/>
          </a:endParaRPr>
        </a:p>
      </dsp:txBody>
      <dsp:txXfrm rot="10800000">
        <a:off x="3672474" y="1605646"/>
        <a:ext cx="59816" cy="59816"/>
      </dsp:txXfrm>
    </dsp:sp>
    <dsp:sp modelId="{169A9788-3BE8-474A-93CA-2C2A262FEC98}">
      <dsp:nvSpPr>
        <dsp:cNvPr id="0" name=""/>
        <dsp:cNvSpPr/>
      </dsp:nvSpPr>
      <dsp:spPr>
        <a:xfrm>
          <a:off x="2817679" y="249742"/>
          <a:ext cx="924328" cy="87354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Özsaygı</a:t>
          </a:r>
          <a:endParaRPr lang="tr-TR" sz="1000" kern="1200" dirty="0">
            <a:latin typeface="Calibri" pitchFamily="34" charset="0"/>
          </a:endParaRPr>
        </a:p>
      </dsp:txBody>
      <dsp:txXfrm>
        <a:off x="2953044" y="377670"/>
        <a:ext cx="653598" cy="617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BBA3-235E-4FB1-9BBE-CFA00AEF86B1}">
      <dsp:nvSpPr>
        <dsp:cNvPr id="0" name=""/>
        <dsp:cNvSpPr/>
      </dsp:nvSpPr>
      <dsp:spPr>
        <a:xfrm>
          <a:off x="4284476" y="3091350"/>
          <a:ext cx="3049149" cy="527191"/>
        </a:xfrm>
        <a:custGeom>
          <a:avLst/>
          <a:gdLst/>
          <a:ahLst/>
          <a:cxnLst/>
          <a:rect l="0" t="0" r="0" b="0"/>
          <a:pathLst>
            <a:path>
              <a:moveTo>
                <a:pt x="0" y="0"/>
              </a:moveTo>
              <a:lnTo>
                <a:pt x="0" y="263595"/>
              </a:lnTo>
              <a:lnTo>
                <a:pt x="3049149" y="263595"/>
              </a:lnTo>
              <a:lnTo>
                <a:pt x="3049149" y="5271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EDC72-8BA9-4E81-BBD7-55D4AC5227C7}">
      <dsp:nvSpPr>
        <dsp:cNvPr id="0" name=""/>
        <dsp:cNvSpPr/>
      </dsp:nvSpPr>
      <dsp:spPr>
        <a:xfrm>
          <a:off x="4238756" y="3091350"/>
          <a:ext cx="91440" cy="527191"/>
        </a:xfrm>
        <a:custGeom>
          <a:avLst/>
          <a:gdLst/>
          <a:ahLst/>
          <a:cxnLst/>
          <a:rect l="0" t="0" r="0" b="0"/>
          <a:pathLst>
            <a:path>
              <a:moveTo>
                <a:pt x="45720" y="0"/>
              </a:moveTo>
              <a:lnTo>
                <a:pt x="45720" y="263595"/>
              </a:lnTo>
              <a:lnTo>
                <a:pt x="74313" y="263595"/>
              </a:lnTo>
              <a:lnTo>
                <a:pt x="74313" y="5271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3FB73-DDED-4DFD-945B-16E82324C143}">
      <dsp:nvSpPr>
        <dsp:cNvPr id="0" name=""/>
        <dsp:cNvSpPr/>
      </dsp:nvSpPr>
      <dsp:spPr>
        <a:xfrm>
          <a:off x="1263920" y="3091350"/>
          <a:ext cx="3020555" cy="527191"/>
        </a:xfrm>
        <a:custGeom>
          <a:avLst/>
          <a:gdLst/>
          <a:ahLst/>
          <a:cxnLst/>
          <a:rect l="0" t="0" r="0" b="0"/>
          <a:pathLst>
            <a:path>
              <a:moveTo>
                <a:pt x="3020555" y="0"/>
              </a:moveTo>
              <a:lnTo>
                <a:pt x="3020555" y="263595"/>
              </a:lnTo>
              <a:lnTo>
                <a:pt x="0" y="263595"/>
              </a:lnTo>
              <a:lnTo>
                <a:pt x="0" y="5271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4EB32-1E51-401E-8594-A5741836A917}">
      <dsp:nvSpPr>
        <dsp:cNvPr id="0" name=""/>
        <dsp:cNvSpPr/>
      </dsp:nvSpPr>
      <dsp:spPr>
        <a:xfrm>
          <a:off x="1650690" y="1741891"/>
          <a:ext cx="5267570" cy="1349459"/>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Calibri" pitchFamily="34" charset="0"/>
            </a:rPr>
            <a:t>GÜVENSİZ İNTERNETİN NEDEN OLDUĞU DURUMLAR</a:t>
          </a:r>
          <a:endParaRPr lang="tr-TR" sz="3200" kern="1200" dirty="0">
            <a:latin typeface="Calibri" pitchFamily="34" charset="0"/>
          </a:endParaRPr>
        </a:p>
      </dsp:txBody>
      <dsp:txXfrm>
        <a:off x="1650690" y="1741891"/>
        <a:ext cx="5267570" cy="1349459"/>
      </dsp:txXfrm>
    </dsp:sp>
    <dsp:sp modelId="{FB03FE39-4ED3-4F68-8FED-DF40B426DF49}">
      <dsp:nvSpPr>
        <dsp:cNvPr id="0" name=""/>
        <dsp:cNvSpPr/>
      </dsp:nvSpPr>
      <dsp:spPr>
        <a:xfrm>
          <a:off x="1585" y="3618542"/>
          <a:ext cx="2524669" cy="976270"/>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alibri" pitchFamily="34" charset="0"/>
            </a:rPr>
            <a:t>SİBER ZORBALIK</a:t>
          </a:r>
          <a:endParaRPr lang="tr-TR" sz="2800" kern="1200" dirty="0">
            <a:latin typeface="Calibri" pitchFamily="34" charset="0"/>
          </a:endParaRPr>
        </a:p>
      </dsp:txBody>
      <dsp:txXfrm>
        <a:off x="1585" y="3618542"/>
        <a:ext cx="2524669" cy="976270"/>
      </dsp:txXfrm>
    </dsp:sp>
    <dsp:sp modelId="{0C97D06E-B4CA-4C75-8C7F-4FE884B1CE17}">
      <dsp:nvSpPr>
        <dsp:cNvPr id="0" name=""/>
        <dsp:cNvSpPr/>
      </dsp:nvSpPr>
      <dsp:spPr>
        <a:xfrm>
          <a:off x="3053446" y="3618542"/>
          <a:ext cx="2519246" cy="976258"/>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alibri" pitchFamily="34" charset="0"/>
            </a:rPr>
            <a:t>İSTİSMAR</a:t>
          </a:r>
          <a:endParaRPr lang="tr-TR" sz="2800" kern="1200" dirty="0">
            <a:latin typeface="Calibri" pitchFamily="34" charset="0"/>
          </a:endParaRPr>
        </a:p>
      </dsp:txBody>
      <dsp:txXfrm>
        <a:off x="3053446" y="3618542"/>
        <a:ext cx="2519246" cy="976258"/>
      </dsp:txXfrm>
    </dsp:sp>
    <dsp:sp modelId="{127B02D7-FD7B-4F44-A281-505334854135}">
      <dsp:nvSpPr>
        <dsp:cNvPr id="0" name=""/>
        <dsp:cNvSpPr/>
      </dsp:nvSpPr>
      <dsp:spPr>
        <a:xfrm>
          <a:off x="6099884" y="3618542"/>
          <a:ext cx="2467481" cy="970697"/>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alibri" pitchFamily="34" charset="0"/>
            </a:rPr>
            <a:t>BAĞIMLILIK</a:t>
          </a:r>
          <a:endParaRPr lang="tr-TR" sz="2800" kern="1200" dirty="0">
            <a:latin typeface="Calibri" pitchFamily="34" charset="0"/>
          </a:endParaRPr>
        </a:p>
      </dsp:txBody>
      <dsp:txXfrm>
        <a:off x="6099884" y="3618542"/>
        <a:ext cx="2467481" cy="9706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DD96E-7017-4E5E-B9AD-25D733782874}">
      <dsp:nvSpPr>
        <dsp:cNvPr id="0" name=""/>
        <dsp:cNvSpPr/>
      </dsp:nvSpPr>
      <dsp:spPr>
        <a:xfrm>
          <a:off x="-6025072" y="-921917"/>
          <a:ext cx="7172427" cy="7172427"/>
        </a:xfrm>
        <a:prstGeom prst="blockArc">
          <a:avLst>
            <a:gd name="adj1" fmla="val 18900000"/>
            <a:gd name="adj2" fmla="val 2700000"/>
            <a:gd name="adj3" fmla="val 301"/>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00FDB-4395-4C6C-BCCB-77AD10BA495E}">
      <dsp:nvSpPr>
        <dsp:cNvPr id="0" name=""/>
        <dsp:cNvSpPr/>
      </dsp:nvSpPr>
      <dsp:spPr>
        <a:xfrm>
          <a:off x="501394" y="332930"/>
          <a:ext cx="8352438" cy="666287"/>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0640" rIns="40640" bIns="40640" numCol="1" spcCol="1270" anchor="ctr" anchorCtr="0">
          <a:noAutofit/>
        </a:bodyPr>
        <a:lstStyle/>
        <a:p>
          <a:pPr lvl="0" algn="just" defTabSz="711200">
            <a:lnSpc>
              <a:spcPct val="90000"/>
            </a:lnSpc>
            <a:spcBef>
              <a:spcPct val="0"/>
            </a:spcBef>
            <a:spcAft>
              <a:spcPct val="35000"/>
            </a:spcAft>
          </a:pPr>
          <a:r>
            <a:rPr lang="tr-TR" sz="1600" kern="1200" dirty="0" smtClean="0">
              <a:latin typeface="Calibri" pitchFamily="34" charset="0"/>
            </a:rPr>
            <a:t>İnternette veya sosyal medya hesaplarınızda kişisel bilgilerinizi paylaşmamaya özen gösterin</a:t>
          </a:r>
          <a:endParaRPr lang="tr-TR" sz="1600" kern="1200" dirty="0">
            <a:latin typeface="Calibri" pitchFamily="34" charset="0"/>
          </a:endParaRPr>
        </a:p>
      </dsp:txBody>
      <dsp:txXfrm>
        <a:off x="501394" y="332930"/>
        <a:ext cx="8352438" cy="666287"/>
      </dsp:txXfrm>
    </dsp:sp>
    <dsp:sp modelId="{6D90D780-60DD-476A-BB2C-7224C5394B81}">
      <dsp:nvSpPr>
        <dsp:cNvPr id="0" name=""/>
        <dsp:cNvSpPr/>
      </dsp:nvSpPr>
      <dsp:spPr>
        <a:xfrm>
          <a:off x="84964" y="249644"/>
          <a:ext cx="832858" cy="83285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713F6-DB18-4F28-AFA0-7BF992BD56E1}">
      <dsp:nvSpPr>
        <dsp:cNvPr id="0" name=""/>
        <dsp:cNvSpPr/>
      </dsp:nvSpPr>
      <dsp:spPr>
        <a:xfrm>
          <a:off x="978836" y="1332041"/>
          <a:ext cx="7874996" cy="666287"/>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0640" rIns="40640" bIns="40640" numCol="1" spcCol="1270" anchor="ctr" anchorCtr="0">
          <a:noAutofit/>
        </a:bodyPr>
        <a:lstStyle/>
        <a:p>
          <a:pPr lvl="0" algn="just" defTabSz="711200">
            <a:lnSpc>
              <a:spcPct val="90000"/>
            </a:lnSpc>
            <a:spcBef>
              <a:spcPct val="0"/>
            </a:spcBef>
            <a:spcAft>
              <a:spcPct val="35000"/>
            </a:spcAft>
          </a:pPr>
          <a:r>
            <a:rPr lang="tr-TR" sz="1600" kern="1200" dirty="0" smtClean="0">
              <a:latin typeface="Calibri" pitchFamily="34" charset="0"/>
            </a:rPr>
            <a:t>Kırıcı yorumları, mesajları ve fotoğrafları bildirebilir ve bunların kaldırılmasını isteyebilirsiniz.</a:t>
          </a:r>
          <a:endParaRPr lang="tr-TR" sz="1600" kern="1200" dirty="0">
            <a:latin typeface="Calibri" pitchFamily="34" charset="0"/>
          </a:endParaRPr>
        </a:p>
      </dsp:txBody>
      <dsp:txXfrm>
        <a:off x="978836" y="1332041"/>
        <a:ext cx="7874996" cy="666287"/>
      </dsp:txXfrm>
    </dsp:sp>
    <dsp:sp modelId="{8765BFAE-BDD0-4E30-A321-0E8A713A5EAF}">
      <dsp:nvSpPr>
        <dsp:cNvPr id="0" name=""/>
        <dsp:cNvSpPr/>
      </dsp:nvSpPr>
      <dsp:spPr>
        <a:xfrm>
          <a:off x="562406" y="1248755"/>
          <a:ext cx="832858" cy="832858"/>
        </a:xfrm>
        <a:prstGeom prst="ellipse">
          <a:avLst/>
        </a:prstGeom>
        <a:blipFill rotWithShape="0">
          <a:blip xmlns:r="http://schemas.openxmlformats.org/officeDocument/2006/relationships" r:embed="rId1"/>
          <a:stretch>
            <a:fillRect/>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EB998-2D53-4E45-95F2-FFCB2AEE34C9}">
      <dsp:nvSpPr>
        <dsp:cNvPr id="0" name=""/>
        <dsp:cNvSpPr/>
      </dsp:nvSpPr>
      <dsp:spPr>
        <a:xfrm>
          <a:off x="1125372" y="2331152"/>
          <a:ext cx="7728460" cy="666287"/>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0640" rIns="40640" bIns="40640" numCol="1" spcCol="1270" anchor="ctr" anchorCtr="0">
          <a:noAutofit/>
        </a:bodyPr>
        <a:lstStyle/>
        <a:p>
          <a:pPr lvl="0" algn="just" defTabSz="711200">
            <a:lnSpc>
              <a:spcPct val="90000"/>
            </a:lnSpc>
            <a:spcBef>
              <a:spcPct val="0"/>
            </a:spcBef>
            <a:spcAft>
              <a:spcPct val="35000"/>
            </a:spcAft>
          </a:pPr>
          <a:r>
            <a:rPr lang="tr-TR" sz="1600" kern="1200" dirty="0" smtClean="0">
              <a:latin typeface="Calibri" pitchFamily="34" charset="0"/>
            </a:rPr>
            <a:t>Kullandığınız şifrelerin sadece sizin anlayabileceğiniz, tahmin edilmesi zor ve güçlü şifreler olabilmeleri için sayı, harf ve sembolleri birlikte kullanınız.</a:t>
          </a:r>
          <a:endParaRPr lang="tr-TR" sz="1600" kern="1200" dirty="0">
            <a:latin typeface="Calibri" pitchFamily="34" charset="0"/>
          </a:endParaRPr>
        </a:p>
      </dsp:txBody>
      <dsp:txXfrm>
        <a:off x="1125372" y="2331152"/>
        <a:ext cx="7728460" cy="666287"/>
      </dsp:txXfrm>
    </dsp:sp>
    <dsp:sp modelId="{8445F70E-A63B-4513-9981-A5B1D542FE08}">
      <dsp:nvSpPr>
        <dsp:cNvPr id="0" name=""/>
        <dsp:cNvSpPr/>
      </dsp:nvSpPr>
      <dsp:spPr>
        <a:xfrm>
          <a:off x="708942" y="2247866"/>
          <a:ext cx="832858" cy="83285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62A301-6269-46A3-9537-E7CB9789D669}">
      <dsp:nvSpPr>
        <dsp:cNvPr id="0" name=""/>
        <dsp:cNvSpPr/>
      </dsp:nvSpPr>
      <dsp:spPr>
        <a:xfrm>
          <a:off x="978836" y="3330263"/>
          <a:ext cx="7874996" cy="666287"/>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0640" rIns="40640" bIns="40640" numCol="1" spcCol="1270" anchor="ctr" anchorCtr="0">
          <a:noAutofit/>
        </a:bodyPr>
        <a:lstStyle/>
        <a:p>
          <a:pPr lvl="0" algn="just" defTabSz="711200">
            <a:lnSpc>
              <a:spcPct val="90000"/>
            </a:lnSpc>
            <a:spcBef>
              <a:spcPct val="0"/>
            </a:spcBef>
            <a:spcAft>
              <a:spcPct val="35000"/>
            </a:spcAft>
          </a:pPr>
          <a:r>
            <a:rPr lang="tr-TR" sz="1600" kern="1200" dirty="0" smtClean="0">
              <a:latin typeface="Calibri" pitchFamily="34" charset="0"/>
            </a:rPr>
            <a:t>Akıllı telefonlarınıza indirdiğiniz uygulamaları onaylamadan önce telefonunuzdaki hangi kişisel bilgilere ve uygulamalara erişim istediğini kontrol ediniz.</a:t>
          </a:r>
          <a:endParaRPr lang="tr-TR" sz="1600" kern="1200" dirty="0">
            <a:latin typeface="Calibri" pitchFamily="34" charset="0"/>
          </a:endParaRPr>
        </a:p>
      </dsp:txBody>
      <dsp:txXfrm>
        <a:off x="978836" y="3330263"/>
        <a:ext cx="7874996" cy="666287"/>
      </dsp:txXfrm>
    </dsp:sp>
    <dsp:sp modelId="{A161E8DB-F361-4AD7-83B9-90CAC1702642}">
      <dsp:nvSpPr>
        <dsp:cNvPr id="0" name=""/>
        <dsp:cNvSpPr/>
      </dsp:nvSpPr>
      <dsp:spPr>
        <a:xfrm>
          <a:off x="562406" y="3246977"/>
          <a:ext cx="832858" cy="83285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1AED0-F879-40A3-AD4E-8D021D7D9AA1}">
      <dsp:nvSpPr>
        <dsp:cNvPr id="0" name=""/>
        <dsp:cNvSpPr/>
      </dsp:nvSpPr>
      <dsp:spPr>
        <a:xfrm>
          <a:off x="501394" y="4329374"/>
          <a:ext cx="8352438" cy="666287"/>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0640" rIns="40640" bIns="40640" numCol="1" spcCol="1270" anchor="ctr" anchorCtr="0">
          <a:noAutofit/>
        </a:bodyPr>
        <a:lstStyle/>
        <a:p>
          <a:pPr lvl="0" algn="just" defTabSz="711200">
            <a:lnSpc>
              <a:spcPct val="90000"/>
            </a:lnSpc>
            <a:spcBef>
              <a:spcPct val="0"/>
            </a:spcBef>
            <a:spcAft>
              <a:spcPct val="35000"/>
            </a:spcAft>
          </a:pPr>
          <a:r>
            <a:rPr lang="tr-TR" sz="1600" kern="1200" dirty="0" smtClean="0">
              <a:latin typeface="Calibri" pitchFamily="34" charset="0"/>
            </a:rPr>
            <a:t>Başka birinin hazırladığı içeriği paylaşmadan önce, bu içeriğin kaynağının ne olduğunu, kimin hazırladığını, nerede ve ne zaman hazırladığını araştırın. Paylaştığınız içerik gerçek olmayabilir.</a:t>
          </a:r>
          <a:endParaRPr lang="tr-TR" sz="1600" kern="1200" dirty="0">
            <a:latin typeface="Calibri" pitchFamily="34" charset="0"/>
          </a:endParaRPr>
        </a:p>
      </dsp:txBody>
      <dsp:txXfrm>
        <a:off x="501394" y="4329374"/>
        <a:ext cx="8352438" cy="666287"/>
      </dsp:txXfrm>
    </dsp:sp>
    <dsp:sp modelId="{B027ABC3-1D59-4CC6-97CE-81CF1C7FA852}">
      <dsp:nvSpPr>
        <dsp:cNvPr id="0" name=""/>
        <dsp:cNvSpPr/>
      </dsp:nvSpPr>
      <dsp:spPr>
        <a:xfrm>
          <a:off x="84964" y="4246088"/>
          <a:ext cx="832858" cy="83285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F5086-5190-4A2F-876B-4F2C9D9BC81C}">
      <dsp:nvSpPr>
        <dsp:cNvPr id="0" name=""/>
        <dsp:cNvSpPr/>
      </dsp:nvSpPr>
      <dsp:spPr>
        <a:xfrm>
          <a:off x="1846141" y="680583"/>
          <a:ext cx="5380779" cy="5380779"/>
        </a:xfrm>
        <a:prstGeom prst="blockArc">
          <a:avLst>
            <a:gd name="adj1" fmla="val 13114286"/>
            <a:gd name="adj2" fmla="val 16200000"/>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561871-A524-45EF-B5E7-A135A99E136B}">
      <dsp:nvSpPr>
        <dsp:cNvPr id="0" name=""/>
        <dsp:cNvSpPr/>
      </dsp:nvSpPr>
      <dsp:spPr>
        <a:xfrm>
          <a:off x="1846141" y="680583"/>
          <a:ext cx="5380779" cy="5380779"/>
        </a:xfrm>
        <a:prstGeom prst="blockArc">
          <a:avLst>
            <a:gd name="adj1" fmla="val 10028571"/>
            <a:gd name="adj2" fmla="val 13114286"/>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FC9D23-BEC8-495B-8451-9ACF1E5D8B51}">
      <dsp:nvSpPr>
        <dsp:cNvPr id="0" name=""/>
        <dsp:cNvSpPr/>
      </dsp:nvSpPr>
      <dsp:spPr>
        <a:xfrm>
          <a:off x="1846141" y="680583"/>
          <a:ext cx="5380779" cy="5380779"/>
        </a:xfrm>
        <a:prstGeom prst="blockArc">
          <a:avLst>
            <a:gd name="adj1" fmla="val 6942857"/>
            <a:gd name="adj2" fmla="val 10028571"/>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5347DF-EDD5-4A36-8745-4C839926231E}">
      <dsp:nvSpPr>
        <dsp:cNvPr id="0" name=""/>
        <dsp:cNvSpPr/>
      </dsp:nvSpPr>
      <dsp:spPr>
        <a:xfrm>
          <a:off x="1846141" y="680583"/>
          <a:ext cx="5380779" cy="5380779"/>
        </a:xfrm>
        <a:prstGeom prst="blockArc">
          <a:avLst>
            <a:gd name="adj1" fmla="val 3857143"/>
            <a:gd name="adj2" fmla="val 6942857"/>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46606C-BDE9-4F19-92DB-90D08A9DFA3C}">
      <dsp:nvSpPr>
        <dsp:cNvPr id="0" name=""/>
        <dsp:cNvSpPr/>
      </dsp:nvSpPr>
      <dsp:spPr>
        <a:xfrm>
          <a:off x="1846141" y="680583"/>
          <a:ext cx="5380779" cy="5380779"/>
        </a:xfrm>
        <a:prstGeom prst="blockArc">
          <a:avLst>
            <a:gd name="adj1" fmla="val 771429"/>
            <a:gd name="adj2" fmla="val 3857143"/>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2EBA99-0696-4733-A386-E8EB1B010101}">
      <dsp:nvSpPr>
        <dsp:cNvPr id="0" name=""/>
        <dsp:cNvSpPr/>
      </dsp:nvSpPr>
      <dsp:spPr>
        <a:xfrm>
          <a:off x="1846141" y="680583"/>
          <a:ext cx="5380779" cy="5380779"/>
        </a:xfrm>
        <a:prstGeom prst="blockArc">
          <a:avLst>
            <a:gd name="adj1" fmla="val 19285714"/>
            <a:gd name="adj2" fmla="val 771429"/>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D7111-310E-47E8-8222-179071C4BCAA}">
      <dsp:nvSpPr>
        <dsp:cNvPr id="0" name=""/>
        <dsp:cNvSpPr/>
      </dsp:nvSpPr>
      <dsp:spPr>
        <a:xfrm>
          <a:off x="1846141" y="680583"/>
          <a:ext cx="5380779" cy="5380779"/>
        </a:xfrm>
        <a:prstGeom prst="blockArc">
          <a:avLst>
            <a:gd name="adj1" fmla="val 16200000"/>
            <a:gd name="adj2" fmla="val 19285714"/>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CE71E-6249-4679-B2E5-43CF26816510}">
      <dsp:nvSpPr>
        <dsp:cNvPr id="0" name=""/>
        <dsp:cNvSpPr/>
      </dsp:nvSpPr>
      <dsp:spPr>
        <a:xfrm>
          <a:off x="2880323" y="1800205"/>
          <a:ext cx="3312415" cy="3141535"/>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tr-TR" sz="3800" kern="1200" dirty="0" smtClean="0">
              <a:latin typeface="Calibri" pitchFamily="34" charset="0"/>
            </a:rPr>
            <a:t>DOĞRU BİLGİYE NASIL ULAŞIRIZ?</a:t>
          </a:r>
          <a:endParaRPr lang="tr-TR" sz="3800" kern="1200" dirty="0">
            <a:latin typeface="Calibri" pitchFamily="34" charset="0"/>
          </a:endParaRPr>
        </a:p>
      </dsp:txBody>
      <dsp:txXfrm>
        <a:off x="3365415" y="2260272"/>
        <a:ext cx="2342231" cy="2221401"/>
      </dsp:txXfrm>
    </dsp:sp>
    <dsp:sp modelId="{0027C62F-A7A3-4B94-96E4-636FF892F41B}">
      <dsp:nvSpPr>
        <dsp:cNvPr id="0" name=""/>
        <dsp:cNvSpPr/>
      </dsp:nvSpPr>
      <dsp:spPr>
        <a:xfrm>
          <a:off x="3806363" y="2987"/>
          <a:ext cx="1460334" cy="1460334"/>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rPr>
            <a:t>Kaynağı Doğrula</a:t>
          </a:r>
          <a:endParaRPr lang="tr-TR" sz="1900" kern="1200" dirty="0">
            <a:latin typeface="Calibri" pitchFamily="34" charset="0"/>
          </a:endParaRPr>
        </a:p>
      </dsp:txBody>
      <dsp:txXfrm>
        <a:off x="4020224" y="216848"/>
        <a:ext cx="1032612" cy="1032612"/>
      </dsp:txXfrm>
    </dsp:sp>
    <dsp:sp modelId="{DCDDFEEE-CFB3-48A4-8A82-76EB50281C64}">
      <dsp:nvSpPr>
        <dsp:cNvPr id="0" name=""/>
        <dsp:cNvSpPr/>
      </dsp:nvSpPr>
      <dsp:spPr>
        <a:xfrm>
          <a:off x="5868692" y="996153"/>
          <a:ext cx="1460334" cy="1460334"/>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rPr>
            <a:t>Yazarı Araştır</a:t>
          </a:r>
          <a:endParaRPr lang="tr-TR" sz="1900" kern="1200" dirty="0">
            <a:latin typeface="Calibri" pitchFamily="34" charset="0"/>
          </a:endParaRPr>
        </a:p>
      </dsp:txBody>
      <dsp:txXfrm>
        <a:off x="6082553" y="1210014"/>
        <a:ext cx="1032612" cy="1032612"/>
      </dsp:txXfrm>
    </dsp:sp>
    <dsp:sp modelId="{4FE8227A-0ECF-4A7E-869A-72599829DC38}">
      <dsp:nvSpPr>
        <dsp:cNvPr id="0" name=""/>
        <dsp:cNvSpPr/>
      </dsp:nvSpPr>
      <dsp:spPr>
        <a:xfrm>
          <a:off x="6378045" y="3227775"/>
          <a:ext cx="1460334" cy="1460334"/>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rPr>
            <a:t>Güncelliği Kontrol Et</a:t>
          </a:r>
          <a:endParaRPr lang="tr-TR" sz="1900" kern="1200" dirty="0">
            <a:latin typeface="Calibri" pitchFamily="34" charset="0"/>
          </a:endParaRPr>
        </a:p>
      </dsp:txBody>
      <dsp:txXfrm>
        <a:off x="6591906" y="3441636"/>
        <a:ext cx="1032612" cy="1032612"/>
      </dsp:txXfrm>
    </dsp:sp>
    <dsp:sp modelId="{61011F40-F01D-45A1-BC10-862E5CE08830}">
      <dsp:nvSpPr>
        <dsp:cNvPr id="0" name=""/>
        <dsp:cNvSpPr/>
      </dsp:nvSpPr>
      <dsp:spPr>
        <a:xfrm>
          <a:off x="4950869" y="5017397"/>
          <a:ext cx="1460334" cy="1460334"/>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rPr>
            <a:t>Yazının Tamamını Oku</a:t>
          </a:r>
          <a:endParaRPr lang="tr-TR" sz="1900" kern="1200" dirty="0">
            <a:latin typeface="Calibri" pitchFamily="34" charset="0"/>
          </a:endParaRPr>
        </a:p>
      </dsp:txBody>
      <dsp:txXfrm>
        <a:off x="5164730" y="5231258"/>
        <a:ext cx="1032612" cy="1032612"/>
      </dsp:txXfrm>
    </dsp:sp>
    <dsp:sp modelId="{E1733BF2-08D1-4F48-9D9B-DA62963F9BAA}">
      <dsp:nvSpPr>
        <dsp:cNvPr id="0" name=""/>
        <dsp:cNvSpPr/>
      </dsp:nvSpPr>
      <dsp:spPr>
        <a:xfrm>
          <a:off x="2535545" y="5230430"/>
          <a:ext cx="1712958" cy="1034267"/>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rPr>
            <a:t>Özgün Mü?</a:t>
          </a:r>
          <a:endParaRPr lang="tr-TR" sz="1900" kern="1200" dirty="0">
            <a:latin typeface="Calibri" pitchFamily="34" charset="0"/>
          </a:endParaRPr>
        </a:p>
      </dsp:txBody>
      <dsp:txXfrm>
        <a:off x="2786402" y="5381895"/>
        <a:ext cx="1211244" cy="731337"/>
      </dsp:txXfrm>
    </dsp:sp>
    <dsp:sp modelId="{C351917F-4BA4-4B2F-9A6F-A050979DAAB5}">
      <dsp:nvSpPr>
        <dsp:cNvPr id="0" name=""/>
        <dsp:cNvSpPr/>
      </dsp:nvSpPr>
      <dsp:spPr>
        <a:xfrm>
          <a:off x="1090611" y="3227775"/>
          <a:ext cx="1748473" cy="1460334"/>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rPr>
            <a:t>Şaka Olabilir Mi?</a:t>
          </a:r>
          <a:endParaRPr lang="tr-TR" sz="1900" kern="1200" dirty="0">
            <a:latin typeface="Calibri" pitchFamily="34" charset="0"/>
          </a:endParaRPr>
        </a:p>
      </dsp:txBody>
      <dsp:txXfrm>
        <a:off x="1346669" y="3441636"/>
        <a:ext cx="1236357" cy="1032612"/>
      </dsp:txXfrm>
    </dsp:sp>
    <dsp:sp modelId="{A3846EAE-8549-4E86-B53C-931DD09DCC96}">
      <dsp:nvSpPr>
        <dsp:cNvPr id="0" name=""/>
        <dsp:cNvSpPr/>
      </dsp:nvSpPr>
      <dsp:spPr>
        <a:xfrm>
          <a:off x="1512198" y="996153"/>
          <a:ext cx="1924005" cy="1460334"/>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rPr>
            <a:t>Destekleyen Kaynaklar Var Mı?</a:t>
          </a:r>
          <a:endParaRPr lang="tr-TR" sz="1900" kern="1200" dirty="0">
            <a:latin typeface="Calibri" pitchFamily="34" charset="0"/>
          </a:endParaRPr>
        </a:p>
      </dsp:txBody>
      <dsp:txXfrm>
        <a:off x="1793962" y="1210014"/>
        <a:ext cx="1360477" cy="1032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446D-294A-4244-A1A6-7E2BDFA8E985}">
      <dsp:nvSpPr>
        <dsp:cNvPr id="0" name=""/>
        <dsp:cNvSpPr/>
      </dsp:nvSpPr>
      <dsp:spPr>
        <a:xfrm>
          <a:off x="3375433" y="2132549"/>
          <a:ext cx="2457215" cy="20478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Calibri" pitchFamily="34" charset="0"/>
            </a:rPr>
            <a:t>GÜVENSİZ İLİŞKİ</a:t>
          </a:r>
          <a:endParaRPr lang="tr-TR" sz="3200" kern="1200" dirty="0">
            <a:latin typeface="Calibri" pitchFamily="34" charset="0"/>
          </a:endParaRPr>
        </a:p>
      </dsp:txBody>
      <dsp:txXfrm>
        <a:off x="3735284" y="2432447"/>
        <a:ext cx="1737513" cy="1448035"/>
      </dsp:txXfrm>
    </dsp:sp>
    <dsp:sp modelId="{7FA9E66F-6A94-4B62-B391-8A7E7F4022DD}">
      <dsp:nvSpPr>
        <dsp:cNvPr id="0" name=""/>
        <dsp:cNvSpPr/>
      </dsp:nvSpPr>
      <dsp:spPr>
        <a:xfrm rot="16389574">
          <a:off x="4015691" y="1444025"/>
          <a:ext cx="1364848" cy="16437"/>
        </a:xfrm>
        <a:custGeom>
          <a:avLst/>
          <a:gdLst/>
          <a:ahLst/>
          <a:cxnLst/>
          <a:rect l="0" t="0" r="0" b="0"/>
          <a:pathLst>
            <a:path>
              <a:moveTo>
                <a:pt x="0" y="8218"/>
              </a:moveTo>
              <a:lnTo>
                <a:pt x="1364848"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4663994" y="1418122"/>
        <a:ext cx="68242" cy="68242"/>
      </dsp:txXfrm>
    </dsp:sp>
    <dsp:sp modelId="{0ACFF803-B4DE-45CD-A31E-D97E580DB4E3}">
      <dsp:nvSpPr>
        <dsp:cNvPr id="0" name=""/>
        <dsp:cNvSpPr/>
      </dsp:nvSpPr>
      <dsp:spPr>
        <a:xfrm>
          <a:off x="4176461" y="9"/>
          <a:ext cx="1161073" cy="77110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Bağımlılık       </a:t>
          </a:r>
          <a:endParaRPr lang="tr-TR" sz="1600" kern="1200" dirty="0">
            <a:latin typeface="Calibri" pitchFamily="34" charset="0"/>
          </a:endParaRPr>
        </a:p>
      </dsp:txBody>
      <dsp:txXfrm>
        <a:off x="4346496" y="112935"/>
        <a:ext cx="821003" cy="545255"/>
      </dsp:txXfrm>
    </dsp:sp>
    <dsp:sp modelId="{DC9E1563-4ABC-49AB-B06A-1A30E4CD4E73}">
      <dsp:nvSpPr>
        <dsp:cNvPr id="0" name=""/>
        <dsp:cNvSpPr/>
      </dsp:nvSpPr>
      <dsp:spPr>
        <a:xfrm rot="17895337">
          <a:off x="4766788" y="1645936"/>
          <a:ext cx="1289325" cy="16437"/>
        </a:xfrm>
        <a:custGeom>
          <a:avLst/>
          <a:gdLst/>
          <a:ahLst/>
          <a:cxnLst/>
          <a:rect l="0" t="0" r="0" b="0"/>
          <a:pathLst>
            <a:path>
              <a:moveTo>
                <a:pt x="0" y="8218"/>
              </a:moveTo>
              <a:lnTo>
                <a:pt x="1289325"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5379218" y="1621922"/>
        <a:ext cx="64466" cy="64466"/>
      </dsp:txXfrm>
    </dsp:sp>
    <dsp:sp modelId="{B7AF5674-7EB7-429C-B83E-B5387F044BA1}">
      <dsp:nvSpPr>
        <dsp:cNvPr id="0" name=""/>
        <dsp:cNvSpPr/>
      </dsp:nvSpPr>
      <dsp:spPr>
        <a:xfrm>
          <a:off x="5256587" y="216014"/>
          <a:ext cx="1374316" cy="89545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Güvensizlik</a:t>
          </a:r>
        </a:p>
      </dsp:txBody>
      <dsp:txXfrm>
        <a:off x="5457851" y="347150"/>
        <a:ext cx="971788" cy="633180"/>
      </dsp:txXfrm>
    </dsp:sp>
    <dsp:sp modelId="{23C64C3B-C5FC-476D-B15F-89E0130C3DC9}">
      <dsp:nvSpPr>
        <dsp:cNvPr id="0" name=""/>
        <dsp:cNvSpPr/>
      </dsp:nvSpPr>
      <dsp:spPr>
        <a:xfrm rot="19161245">
          <a:off x="5319564" y="2034884"/>
          <a:ext cx="1162709" cy="16437"/>
        </a:xfrm>
        <a:custGeom>
          <a:avLst/>
          <a:gdLst/>
          <a:ahLst/>
          <a:cxnLst/>
          <a:rect l="0" t="0" r="0" b="0"/>
          <a:pathLst>
            <a:path>
              <a:moveTo>
                <a:pt x="0" y="8218"/>
              </a:moveTo>
              <a:lnTo>
                <a:pt x="1162709"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5871851" y="2014035"/>
        <a:ext cx="58135" cy="58135"/>
      </dsp:txXfrm>
    </dsp:sp>
    <dsp:sp modelId="{7E4E460E-E855-4C98-8129-6B9AEDC1E142}">
      <dsp:nvSpPr>
        <dsp:cNvPr id="0" name=""/>
        <dsp:cNvSpPr/>
      </dsp:nvSpPr>
      <dsp:spPr>
        <a:xfrm>
          <a:off x="6120671" y="936109"/>
          <a:ext cx="1185821"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Önyargı            </a:t>
          </a:r>
        </a:p>
      </dsp:txBody>
      <dsp:txXfrm>
        <a:off x="6294330" y="1055998"/>
        <a:ext cx="838503" cy="578876"/>
      </dsp:txXfrm>
    </dsp:sp>
    <dsp:sp modelId="{226D8EEA-2400-4159-A2F8-8F9F625F22BC}">
      <dsp:nvSpPr>
        <dsp:cNvPr id="0" name=""/>
        <dsp:cNvSpPr/>
      </dsp:nvSpPr>
      <dsp:spPr>
        <a:xfrm rot="20396273">
          <a:off x="5699985" y="2571287"/>
          <a:ext cx="967810" cy="16437"/>
        </a:xfrm>
        <a:custGeom>
          <a:avLst/>
          <a:gdLst/>
          <a:ahLst/>
          <a:cxnLst/>
          <a:rect l="0" t="0" r="0" b="0"/>
          <a:pathLst>
            <a:path>
              <a:moveTo>
                <a:pt x="0" y="8218"/>
              </a:moveTo>
              <a:lnTo>
                <a:pt x="967810"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6159695" y="2555311"/>
        <a:ext cx="48390" cy="48390"/>
      </dsp:txXfrm>
    </dsp:sp>
    <dsp:sp modelId="{B45CA557-FE43-4153-BCC6-ECECBA70BA34}">
      <dsp:nvSpPr>
        <dsp:cNvPr id="0" name=""/>
        <dsp:cNvSpPr/>
      </dsp:nvSpPr>
      <dsp:spPr>
        <a:xfrm>
          <a:off x="6552734" y="1800196"/>
          <a:ext cx="1288513"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Kıyaslama</a:t>
          </a:r>
        </a:p>
      </dsp:txBody>
      <dsp:txXfrm>
        <a:off x="6741432" y="1920085"/>
        <a:ext cx="911117" cy="578876"/>
      </dsp:txXfrm>
    </dsp:sp>
    <dsp:sp modelId="{C1A98E3C-D6D1-4258-B8CE-022ACFEE0005}">
      <dsp:nvSpPr>
        <dsp:cNvPr id="0" name=""/>
        <dsp:cNvSpPr/>
      </dsp:nvSpPr>
      <dsp:spPr>
        <a:xfrm>
          <a:off x="5832649" y="3148246"/>
          <a:ext cx="1094101" cy="16437"/>
        </a:xfrm>
        <a:custGeom>
          <a:avLst/>
          <a:gdLst/>
          <a:ahLst/>
          <a:cxnLst/>
          <a:rect l="0" t="0" r="0" b="0"/>
          <a:pathLst>
            <a:path>
              <a:moveTo>
                <a:pt x="0" y="8218"/>
              </a:moveTo>
              <a:lnTo>
                <a:pt x="1094101"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6352348" y="3129112"/>
        <a:ext cx="54705" cy="54705"/>
      </dsp:txXfrm>
    </dsp:sp>
    <dsp:sp modelId="{F6E89F22-FFE3-434A-B02A-5B4081649C2C}">
      <dsp:nvSpPr>
        <dsp:cNvPr id="0" name=""/>
        <dsp:cNvSpPr/>
      </dsp:nvSpPr>
      <dsp:spPr>
        <a:xfrm>
          <a:off x="6926751" y="2747137"/>
          <a:ext cx="818654"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Yalan              </a:t>
          </a:r>
        </a:p>
      </dsp:txBody>
      <dsp:txXfrm>
        <a:off x="7046640" y="2867026"/>
        <a:ext cx="578876" cy="578876"/>
      </dsp:txXfrm>
    </dsp:sp>
    <dsp:sp modelId="{54A0905B-76C2-44E5-A60B-1F0608177FCC}">
      <dsp:nvSpPr>
        <dsp:cNvPr id="0" name=""/>
        <dsp:cNvSpPr/>
      </dsp:nvSpPr>
      <dsp:spPr>
        <a:xfrm rot="1213272">
          <a:off x="5700302" y="3716270"/>
          <a:ext cx="891647" cy="16437"/>
        </a:xfrm>
        <a:custGeom>
          <a:avLst/>
          <a:gdLst/>
          <a:ahLst/>
          <a:cxnLst/>
          <a:rect l="0" t="0" r="0" b="0"/>
          <a:pathLst>
            <a:path>
              <a:moveTo>
                <a:pt x="0" y="8218"/>
              </a:moveTo>
              <a:lnTo>
                <a:pt x="891647"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6123835" y="3702198"/>
        <a:ext cx="44582" cy="44582"/>
      </dsp:txXfrm>
    </dsp:sp>
    <dsp:sp modelId="{25C2B7C1-9E26-4E75-9E1D-C2492F285072}">
      <dsp:nvSpPr>
        <dsp:cNvPr id="0" name=""/>
        <dsp:cNvSpPr/>
      </dsp:nvSpPr>
      <dsp:spPr>
        <a:xfrm>
          <a:off x="6480713" y="3672407"/>
          <a:ext cx="1270535"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Kıskançlık</a:t>
          </a:r>
        </a:p>
      </dsp:txBody>
      <dsp:txXfrm>
        <a:off x="6666779" y="3792296"/>
        <a:ext cx="898403" cy="578876"/>
      </dsp:txXfrm>
    </dsp:sp>
    <dsp:sp modelId="{752AE468-858D-48EC-92B5-1CF7B929F016}">
      <dsp:nvSpPr>
        <dsp:cNvPr id="0" name=""/>
        <dsp:cNvSpPr/>
      </dsp:nvSpPr>
      <dsp:spPr>
        <a:xfrm rot="2556144">
          <a:off x="5279988" y="4289305"/>
          <a:ext cx="1129681" cy="16437"/>
        </a:xfrm>
        <a:custGeom>
          <a:avLst/>
          <a:gdLst/>
          <a:ahLst/>
          <a:cxnLst/>
          <a:rect l="0" t="0" r="0" b="0"/>
          <a:pathLst>
            <a:path>
              <a:moveTo>
                <a:pt x="0" y="8218"/>
              </a:moveTo>
              <a:lnTo>
                <a:pt x="1129681"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5816587" y="4269282"/>
        <a:ext cx="56484" cy="56484"/>
      </dsp:txXfrm>
    </dsp:sp>
    <dsp:sp modelId="{3D654CDE-459D-436C-ADCF-D2DA86ACEEED}">
      <dsp:nvSpPr>
        <dsp:cNvPr id="0" name=""/>
        <dsp:cNvSpPr/>
      </dsp:nvSpPr>
      <dsp:spPr>
        <a:xfrm>
          <a:off x="5976664" y="4608511"/>
          <a:ext cx="1302872"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Kısıtlama         </a:t>
          </a:r>
        </a:p>
      </dsp:txBody>
      <dsp:txXfrm>
        <a:off x="6167465" y="4728400"/>
        <a:ext cx="921270" cy="578876"/>
      </dsp:txXfrm>
    </dsp:sp>
    <dsp:sp modelId="{C7FDE2E4-3F07-4ACE-A88B-F24B1E5290A9}">
      <dsp:nvSpPr>
        <dsp:cNvPr id="0" name=""/>
        <dsp:cNvSpPr/>
      </dsp:nvSpPr>
      <dsp:spPr>
        <a:xfrm rot="4050000">
          <a:off x="4611378" y="4705133"/>
          <a:ext cx="1275094" cy="16437"/>
        </a:xfrm>
        <a:custGeom>
          <a:avLst/>
          <a:gdLst/>
          <a:ahLst/>
          <a:cxnLst/>
          <a:rect l="0" t="0" r="0" b="0"/>
          <a:pathLst>
            <a:path>
              <a:moveTo>
                <a:pt x="0" y="8218"/>
              </a:moveTo>
              <a:lnTo>
                <a:pt x="1275094"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5217048" y="4681474"/>
        <a:ext cx="63754" cy="63754"/>
      </dsp:txXfrm>
    </dsp:sp>
    <dsp:sp modelId="{2CE1F12D-9048-40F0-B0EC-BCCF3B015130}">
      <dsp:nvSpPr>
        <dsp:cNvPr id="0" name=""/>
        <dsp:cNvSpPr/>
      </dsp:nvSpPr>
      <dsp:spPr>
        <a:xfrm>
          <a:off x="5240219" y="5271210"/>
          <a:ext cx="818654"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Alay</a:t>
          </a:r>
        </a:p>
      </dsp:txBody>
      <dsp:txXfrm>
        <a:off x="5360108" y="5391099"/>
        <a:ext cx="578876" cy="578876"/>
      </dsp:txXfrm>
    </dsp:sp>
    <dsp:sp modelId="{BCD7A928-DA79-4DEE-8E1F-ADB070C4E177}">
      <dsp:nvSpPr>
        <dsp:cNvPr id="0" name=""/>
        <dsp:cNvSpPr/>
      </dsp:nvSpPr>
      <dsp:spPr>
        <a:xfrm rot="5400000">
          <a:off x="3954645" y="4821558"/>
          <a:ext cx="1298793" cy="16437"/>
        </a:xfrm>
        <a:custGeom>
          <a:avLst/>
          <a:gdLst/>
          <a:ahLst/>
          <a:cxnLst/>
          <a:rect l="0" t="0" r="0" b="0"/>
          <a:pathLst>
            <a:path>
              <a:moveTo>
                <a:pt x="0" y="8218"/>
              </a:moveTo>
              <a:lnTo>
                <a:pt x="1298793"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a:off x="4571572" y="4797307"/>
        <a:ext cx="64939" cy="64939"/>
      </dsp:txXfrm>
    </dsp:sp>
    <dsp:sp modelId="{9B0A55F8-2B05-47C7-ADF4-6C0E6A4320A4}">
      <dsp:nvSpPr>
        <dsp:cNvPr id="0" name=""/>
        <dsp:cNvSpPr/>
      </dsp:nvSpPr>
      <dsp:spPr>
        <a:xfrm>
          <a:off x="3964983" y="5479174"/>
          <a:ext cx="1278116"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Aşağılama       </a:t>
          </a:r>
        </a:p>
      </dsp:txBody>
      <dsp:txXfrm>
        <a:off x="4152159" y="5599063"/>
        <a:ext cx="903764" cy="578876"/>
      </dsp:txXfrm>
    </dsp:sp>
    <dsp:sp modelId="{E805AF90-103D-4BAD-BDD8-3F7475B51AD8}">
      <dsp:nvSpPr>
        <dsp:cNvPr id="0" name=""/>
        <dsp:cNvSpPr/>
      </dsp:nvSpPr>
      <dsp:spPr>
        <a:xfrm rot="6750000">
          <a:off x="3321610" y="4705133"/>
          <a:ext cx="1275094" cy="16437"/>
        </a:xfrm>
        <a:custGeom>
          <a:avLst/>
          <a:gdLst/>
          <a:ahLst/>
          <a:cxnLst/>
          <a:rect l="0" t="0" r="0" b="0"/>
          <a:pathLst>
            <a:path>
              <a:moveTo>
                <a:pt x="0" y="8218"/>
              </a:moveTo>
              <a:lnTo>
                <a:pt x="1275094"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rot="10800000">
        <a:off x="3927280" y="4681474"/>
        <a:ext cx="63754" cy="63754"/>
      </dsp:txXfrm>
    </dsp:sp>
    <dsp:sp modelId="{458E1E73-4F3C-45B5-93E5-5D92E29665DE}">
      <dsp:nvSpPr>
        <dsp:cNvPr id="0" name=""/>
        <dsp:cNvSpPr/>
      </dsp:nvSpPr>
      <dsp:spPr>
        <a:xfrm>
          <a:off x="3149209" y="5271210"/>
          <a:ext cx="818654"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Korku</a:t>
          </a:r>
        </a:p>
      </dsp:txBody>
      <dsp:txXfrm>
        <a:off x="3269098" y="5391099"/>
        <a:ext cx="578876" cy="578876"/>
      </dsp:txXfrm>
    </dsp:sp>
    <dsp:sp modelId="{9A44D527-BCC0-44C5-9EC9-DD7545BAEEB1}">
      <dsp:nvSpPr>
        <dsp:cNvPr id="0" name=""/>
        <dsp:cNvSpPr/>
      </dsp:nvSpPr>
      <dsp:spPr>
        <a:xfrm rot="8100000">
          <a:off x="2784389" y="4362732"/>
          <a:ext cx="1210331" cy="16437"/>
        </a:xfrm>
        <a:custGeom>
          <a:avLst/>
          <a:gdLst/>
          <a:ahLst/>
          <a:cxnLst/>
          <a:rect l="0" t="0" r="0" b="0"/>
          <a:pathLst>
            <a:path>
              <a:moveTo>
                <a:pt x="0" y="8218"/>
              </a:moveTo>
              <a:lnTo>
                <a:pt x="1210331"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rot="10800000">
        <a:off x="3359296" y="4340693"/>
        <a:ext cx="60516" cy="60516"/>
      </dsp:txXfrm>
    </dsp:sp>
    <dsp:sp modelId="{6AA031FF-FA81-416A-A457-EF902096D984}">
      <dsp:nvSpPr>
        <dsp:cNvPr id="0" name=""/>
        <dsp:cNvSpPr/>
      </dsp:nvSpPr>
      <dsp:spPr>
        <a:xfrm>
          <a:off x="2262872" y="4678979"/>
          <a:ext cx="818654"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Şüphe               </a:t>
          </a:r>
        </a:p>
      </dsp:txBody>
      <dsp:txXfrm>
        <a:off x="2382761" y="4798868"/>
        <a:ext cx="578876" cy="578876"/>
      </dsp:txXfrm>
    </dsp:sp>
    <dsp:sp modelId="{6B730D06-C261-4B95-89C8-4E1CC40C391B}">
      <dsp:nvSpPr>
        <dsp:cNvPr id="0" name=""/>
        <dsp:cNvSpPr/>
      </dsp:nvSpPr>
      <dsp:spPr>
        <a:xfrm rot="9450000">
          <a:off x="2535973" y="3796486"/>
          <a:ext cx="1006153" cy="16437"/>
        </a:xfrm>
        <a:custGeom>
          <a:avLst/>
          <a:gdLst/>
          <a:ahLst/>
          <a:cxnLst/>
          <a:rect l="0" t="0" r="0" b="0"/>
          <a:pathLst>
            <a:path>
              <a:moveTo>
                <a:pt x="0" y="8218"/>
              </a:moveTo>
              <a:lnTo>
                <a:pt x="1006153"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rot="10800000">
        <a:off x="3013896" y="3779551"/>
        <a:ext cx="50307" cy="50307"/>
      </dsp:txXfrm>
    </dsp:sp>
    <dsp:sp modelId="{72E6E645-34DA-4FBF-A4AD-18B8674639BF}">
      <dsp:nvSpPr>
        <dsp:cNvPr id="0" name=""/>
        <dsp:cNvSpPr/>
      </dsp:nvSpPr>
      <dsp:spPr>
        <a:xfrm>
          <a:off x="1509125" y="3792643"/>
          <a:ext cx="1141687"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Suçlama</a:t>
          </a:r>
        </a:p>
      </dsp:txBody>
      <dsp:txXfrm>
        <a:off x="1676321" y="3912532"/>
        <a:ext cx="807295" cy="578876"/>
      </dsp:txXfrm>
    </dsp:sp>
    <dsp:sp modelId="{F99D020D-B918-4D35-842C-576BDFDEDB83}">
      <dsp:nvSpPr>
        <dsp:cNvPr id="0" name=""/>
        <dsp:cNvSpPr/>
      </dsp:nvSpPr>
      <dsp:spPr>
        <a:xfrm rot="10800000">
          <a:off x="2551893" y="3148246"/>
          <a:ext cx="823540" cy="16437"/>
        </a:xfrm>
        <a:custGeom>
          <a:avLst/>
          <a:gdLst/>
          <a:ahLst/>
          <a:cxnLst/>
          <a:rect l="0" t="0" r="0" b="0"/>
          <a:pathLst>
            <a:path>
              <a:moveTo>
                <a:pt x="0" y="8218"/>
              </a:moveTo>
              <a:lnTo>
                <a:pt x="823540"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rot="10800000">
        <a:off x="2943075" y="3135876"/>
        <a:ext cx="41177" cy="41177"/>
      </dsp:txXfrm>
    </dsp:sp>
    <dsp:sp modelId="{50F92C81-A486-42C2-97B4-20DAE9F722E1}">
      <dsp:nvSpPr>
        <dsp:cNvPr id="0" name=""/>
        <dsp:cNvSpPr/>
      </dsp:nvSpPr>
      <dsp:spPr>
        <a:xfrm>
          <a:off x="1192116" y="2747137"/>
          <a:ext cx="1359776"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Baskılama        </a:t>
          </a:r>
        </a:p>
      </dsp:txBody>
      <dsp:txXfrm>
        <a:off x="1391251" y="2867026"/>
        <a:ext cx="961506" cy="578876"/>
      </dsp:txXfrm>
    </dsp:sp>
    <dsp:sp modelId="{A6CBEB6A-795D-47F2-977B-388A37089608}">
      <dsp:nvSpPr>
        <dsp:cNvPr id="0" name=""/>
        <dsp:cNvSpPr/>
      </dsp:nvSpPr>
      <dsp:spPr>
        <a:xfrm rot="12150000">
          <a:off x="2478469" y="2488567"/>
          <a:ext cx="1065932" cy="16437"/>
        </a:xfrm>
        <a:custGeom>
          <a:avLst/>
          <a:gdLst/>
          <a:ahLst/>
          <a:cxnLst/>
          <a:rect l="0" t="0" r="0" b="0"/>
          <a:pathLst>
            <a:path>
              <a:moveTo>
                <a:pt x="0" y="8218"/>
              </a:moveTo>
              <a:lnTo>
                <a:pt x="1065932"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rot="10800000">
        <a:off x="2984787" y="2470137"/>
        <a:ext cx="53296" cy="53296"/>
      </dsp:txXfrm>
    </dsp:sp>
    <dsp:sp modelId="{50100ABD-0922-49F9-8433-349EB76D8A9C}">
      <dsp:nvSpPr>
        <dsp:cNvPr id="0" name=""/>
        <dsp:cNvSpPr/>
      </dsp:nvSpPr>
      <dsp:spPr>
        <a:xfrm>
          <a:off x="1589865" y="1701632"/>
          <a:ext cx="980207"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Kontrol</a:t>
          </a:r>
        </a:p>
      </dsp:txBody>
      <dsp:txXfrm>
        <a:off x="1733413" y="1821521"/>
        <a:ext cx="693111" cy="578876"/>
      </dsp:txXfrm>
    </dsp:sp>
    <dsp:sp modelId="{082F5790-ABB7-4CA7-9366-362636B8CEF5}">
      <dsp:nvSpPr>
        <dsp:cNvPr id="0" name=""/>
        <dsp:cNvSpPr/>
      </dsp:nvSpPr>
      <dsp:spPr>
        <a:xfrm rot="13500000">
          <a:off x="2816143" y="1946912"/>
          <a:ext cx="1173129" cy="16437"/>
        </a:xfrm>
        <a:custGeom>
          <a:avLst/>
          <a:gdLst/>
          <a:ahLst/>
          <a:cxnLst/>
          <a:rect l="0" t="0" r="0" b="0"/>
          <a:pathLst>
            <a:path>
              <a:moveTo>
                <a:pt x="0" y="8218"/>
              </a:moveTo>
              <a:lnTo>
                <a:pt x="1173129"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rot="10800000">
        <a:off x="3373379" y="1925803"/>
        <a:ext cx="58656" cy="58656"/>
      </dsp:txXfrm>
    </dsp:sp>
    <dsp:sp modelId="{CB4D8062-5613-4BAF-810E-F3042FB261E4}">
      <dsp:nvSpPr>
        <dsp:cNvPr id="0" name=""/>
        <dsp:cNvSpPr/>
      </dsp:nvSpPr>
      <dsp:spPr>
        <a:xfrm>
          <a:off x="2176046" y="815296"/>
          <a:ext cx="992307" cy="8186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İletişim Sorunu</a:t>
          </a:r>
        </a:p>
      </dsp:txBody>
      <dsp:txXfrm>
        <a:off x="2321366" y="935185"/>
        <a:ext cx="701667" cy="578876"/>
      </dsp:txXfrm>
    </dsp:sp>
    <dsp:sp modelId="{054D571C-5F61-4D8C-BB56-FDC48ECE7FCE}">
      <dsp:nvSpPr>
        <dsp:cNvPr id="0" name=""/>
        <dsp:cNvSpPr/>
      </dsp:nvSpPr>
      <dsp:spPr>
        <a:xfrm rot="14850000">
          <a:off x="3450231" y="1677300"/>
          <a:ext cx="1089050" cy="16437"/>
        </a:xfrm>
        <a:custGeom>
          <a:avLst/>
          <a:gdLst/>
          <a:ahLst/>
          <a:cxnLst/>
          <a:rect l="0" t="0" r="0" b="0"/>
          <a:pathLst>
            <a:path>
              <a:moveTo>
                <a:pt x="0" y="8218"/>
              </a:moveTo>
              <a:lnTo>
                <a:pt x="1089050" y="82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dirty="0">
            <a:latin typeface="Calibri" pitchFamily="34" charset="0"/>
          </a:endParaRPr>
        </a:p>
      </dsp:txBody>
      <dsp:txXfrm rot="10800000">
        <a:off x="3967529" y="1658293"/>
        <a:ext cx="54452" cy="54452"/>
      </dsp:txXfrm>
    </dsp:sp>
    <dsp:sp modelId="{ECC0214A-3517-4108-B461-027AE59C0C30}">
      <dsp:nvSpPr>
        <dsp:cNvPr id="0" name=""/>
        <dsp:cNvSpPr/>
      </dsp:nvSpPr>
      <dsp:spPr>
        <a:xfrm>
          <a:off x="2940608" y="40648"/>
          <a:ext cx="1235857" cy="118348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rPr>
            <a:t>Fiziksel veya Cinsel Şiddet</a:t>
          </a:r>
          <a:endParaRPr lang="tr-TR" sz="1600" kern="1200" dirty="0">
            <a:latin typeface="Calibri" pitchFamily="34" charset="0"/>
          </a:endParaRPr>
        </a:p>
      </dsp:txBody>
      <dsp:txXfrm>
        <a:off x="3121595" y="213966"/>
        <a:ext cx="873883" cy="836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D2159-DB63-4B10-B947-C9249C0AD354}">
      <dsp:nvSpPr>
        <dsp:cNvPr id="0" name=""/>
        <dsp:cNvSpPr/>
      </dsp:nvSpPr>
      <dsp:spPr>
        <a:xfrm>
          <a:off x="3904701" y="1368155"/>
          <a:ext cx="2808305" cy="1296146"/>
        </a:xfrm>
        <a:custGeom>
          <a:avLst/>
          <a:gdLst/>
          <a:ahLst/>
          <a:cxnLst/>
          <a:rect l="0" t="0" r="0" b="0"/>
          <a:pathLst>
            <a:path>
              <a:moveTo>
                <a:pt x="0" y="0"/>
              </a:moveTo>
              <a:lnTo>
                <a:pt x="0" y="1050783"/>
              </a:lnTo>
              <a:lnTo>
                <a:pt x="2808305" y="1050783"/>
              </a:lnTo>
              <a:lnTo>
                <a:pt x="2808305" y="12961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86280-2E1F-4D97-B993-6CFA38E9715F}">
      <dsp:nvSpPr>
        <dsp:cNvPr id="0" name=""/>
        <dsp:cNvSpPr/>
      </dsp:nvSpPr>
      <dsp:spPr>
        <a:xfrm>
          <a:off x="3904701" y="1368155"/>
          <a:ext cx="91742" cy="1309220"/>
        </a:xfrm>
        <a:custGeom>
          <a:avLst/>
          <a:gdLst/>
          <a:ahLst/>
          <a:cxnLst/>
          <a:rect l="0" t="0" r="0" b="0"/>
          <a:pathLst>
            <a:path>
              <a:moveTo>
                <a:pt x="0" y="0"/>
              </a:moveTo>
              <a:lnTo>
                <a:pt x="0" y="1063857"/>
              </a:lnTo>
              <a:lnTo>
                <a:pt x="91742" y="1063857"/>
              </a:lnTo>
              <a:lnTo>
                <a:pt x="91742" y="13092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8EC711-7D9C-4E7D-833B-2A67DD8BAADB}">
      <dsp:nvSpPr>
        <dsp:cNvPr id="0" name=""/>
        <dsp:cNvSpPr/>
      </dsp:nvSpPr>
      <dsp:spPr>
        <a:xfrm>
          <a:off x="1168930" y="1368155"/>
          <a:ext cx="2735771" cy="1309220"/>
        </a:xfrm>
        <a:custGeom>
          <a:avLst/>
          <a:gdLst/>
          <a:ahLst/>
          <a:cxnLst/>
          <a:rect l="0" t="0" r="0" b="0"/>
          <a:pathLst>
            <a:path>
              <a:moveTo>
                <a:pt x="2735771" y="0"/>
              </a:moveTo>
              <a:lnTo>
                <a:pt x="2735771" y="1063857"/>
              </a:lnTo>
              <a:lnTo>
                <a:pt x="0" y="1063857"/>
              </a:lnTo>
              <a:lnTo>
                <a:pt x="0" y="13092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37B4E-A897-43FF-AAC2-5B4DFEB33D45}">
      <dsp:nvSpPr>
        <dsp:cNvPr id="0" name=""/>
        <dsp:cNvSpPr/>
      </dsp:nvSpPr>
      <dsp:spPr>
        <a:xfrm>
          <a:off x="1544709" y="376294"/>
          <a:ext cx="4719984" cy="991861"/>
        </a:xfrm>
        <a:prstGeom prst="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Calibri" pitchFamily="34" charset="0"/>
            </a:rPr>
            <a:t>SINIR İHLALİ SONRASI ORTAYA ÇIKAN DURUMLAR</a:t>
          </a:r>
          <a:endParaRPr lang="tr-TR" sz="3200" kern="1200" dirty="0">
            <a:latin typeface="Calibri" pitchFamily="34" charset="0"/>
          </a:endParaRPr>
        </a:p>
      </dsp:txBody>
      <dsp:txXfrm>
        <a:off x="1544709" y="376294"/>
        <a:ext cx="4719984" cy="991861"/>
      </dsp:txXfrm>
    </dsp:sp>
    <dsp:sp modelId="{2074D5A1-0623-4B55-8FFC-1985C4AE1E84}">
      <dsp:nvSpPr>
        <dsp:cNvPr id="0" name=""/>
        <dsp:cNvSpPr/>
      </dsp:nvSpPr>
      <dsp:spPr>
        <a:xfrm>
          <a:off x="536" y="2677376"/>
          <a:ext cx="2336787" cy="1168393"/>
        </a:xfrm>
        <a:prstGeom prst="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alibri" pitchFamily="34" charset="0"/>
            </a:rPr>
            <a:t>İSTİSMAR</a:t>
          </a:r>
          <a:endParaRPr lang="tr-TR" sz="2800" kern="1200" dirty="0">
            <a:latin typeface="Calibri" pitchFamily="34" charset="0"/>
          </a:endParaRPr>
        </a:p>
      </dsp:txBody>
      <dsp:txXfrm>
        <a:off x="536" y="2677376"/>
        <a:ext cx="2336787" cy="1168393"/>
      </dsp:txXfrm>
    </dsp:sp>
    <dsp:sp modelId="{91B28E0F-F499-4BD0-9EBE-04F6BE121F27}">
      <dsp:nvSpPr>
        <dsp:cNvPr id="0" name=""/>
        <dsp:cNvSpPr/>
      </dsp:nvSpPr>
      <dsp:spPr>
        <a:xfrm>
          <a:off x="2828050" y="2677376"/>
          <a:ext cx="2336787" cy="1168393"/>
        </a:xfrm>
        <a:prstGeom prst="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alibri" pitchFamily="34" charset="0"/>
            </a:rPr>
            <a:t>ZORBALIK VE ŞİDDET</a:t>
          </a:r>
          <a:endParaRPr lang="tr-TR" sz="2800" kern="1200" dirty="0">
            <a:latin typeface="Calibri" pitchFamily="34" charset="0"/>
          </a:endParaRPr>
        </a:p>
      </dsp:txBody>
      <dsp:txXfrm>
        <a:off x="2828050" y="2677376"/>
        <a:ext cx="2336787" cy="1168393"/>
      </dsp:txXfrm>
    </dsp:sp>
    <dsp:sp modelId="{3A2119B6-6A10-4B32-8937-7E4162BF199E}">
      <dsp:nvSpPr>
        <dsp:cNvPr id="0" name=""/>
        <dsp:cNvSpPr/>
      </dsp:nvSpPr>
      <dsp:spPr>
        <a:xfrm>
          <a:off x="5544612" y="2664302"/>
          <a:ext cx="2336787" cy="1168393"/>
        </a:xfrm>
        <a:prstGeom prst="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alibri" pitchFamily="34" charset="0"/>
            </a:rPr>
            <a:t>GÜVENSİZ İNTERNET</a:t>
          </a:r>
          <a:endParaRPr lang="tr-TR" sz="2800" kern="1200" dirty="0">
            <a:latin typeface="Calibri" pitchFamily="34" charset="0"/>
          </a:endParaRPr>
        </a:p>
      </dsp:txBody>
      <dsp:txXfrm>
        <a:off x="5544612" y="2664302"/>
        <a:ext cx="2336787" cy="1168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68021-BA8B-4CE7-9602-F9A1BC7E3571}">
      <dsp:nvSpPr>
        <dsp:cNvPr id="0" name=""/>
        <dsp:cNvSpPr/>
      </dsp:nvSpPr>
      <dsp:spPr>
        <a:xfrm>
          <a:off x="0" y="367247"/>
          <a:ext cx="8424936" cy="579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A6E04-B265-4B77-9CFE-F78CF07201DD}">
      <dsp:nvSpPr>
        <dsp:cNvPr id="0" name=""/>
        <dsp:cNvSpPr/>
      </dsp:nvSpPr>
      <dsp:spPr>
        <a:xfrm>
          <a:off x="421246" y="27767"/>
          <a:ext cx="5897455" cy="678960"/>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1022350">
            <a:lnSpc>
              <a:spcPct val="90000"/>
            </a:lnSpc>
            <a:spcBef>
              <a:spcPct val="0"/>
            </a:spcBef>
            <a:spcAft>
              <a:spcPct val="35000"/>
            </a:spcAft>
          </a:pPr>
          <a:r>
            <a:rPr lang="tr-TR" sz="2300" kern="1200" dirty="0" smtClean="0">
              <a:latin typeface="Calibri" pitchFamily="34" charset="0"/>
            </a:rPr>
            <a:t>FİZİKSEL İSTİSMAR</a:t>
          </a:r>
          <a:endParaRPr lang="tr-TR" sz="2300" kern="1200" dirty="0">
            <a:latin typeface="Calibri" pitchFamily="34" charset="0"/>
          </a:endParaRPr>
        </a:p>
      </dsp:txBody>
      <dsp:txXfrm>
        <a:off x="454390" y="60911"/>
        <a:ext cx="5831167" cy="612672"/>
      </dsp:txXfrm>
    </dsp:sp>
    <dsp:sp modelId="{19B47080-1780-4BA7-9AD0-0AF83560AE31}">
      <dsp:nvSpPr>
        <dsp:cNvPr id="0" name=""/>
        <dsp:cNvSpPr/>
      </dsp:nvSpPr>
      <dsp:spPr>
        <a:xfrm>
          <a:off x="0" y="1410528"/>
          <a:ext cx="8424936" cy="579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957F01-AF88-4FA5-87A0-1B5DCBC5A6C5}">
      <dsp:nvSpPr>
        <dsp:cNvPr id="0" name=""/>
        <dsp:cNvSpPr/>
      </dsp:nvSpPr>
      <dsp:spPr>
        <a:xfrm>
          <a:off x="421246" y="1071047"/>
          <a:ext cx="5897455" cy="678960"/>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1022350">
            <a:lnSpc>
              <a:spcPct val="90000"/>
            </a:lnSpc>
            <a:spcBef>
              <a:spcPct val="0"/>
            </a:spcBef>
            <a:spcAft>
              <a:spcPct val="35000"/>
            </a:spcAft>
          </a:pPr>
          <a:r>
            <a:rPr lang="tr-TR" sz="2300" kern="1200" dirty="0" smtClean="0">
              <a:latin typeface="Calibri" pitchFamily="34" charset="0"/>
            </a:rPr>
            <a:t>CİNSEL İSTİSMAR</a:t>
          </a:r>
          <a:endParaRPr lang="tr-TR" sz="2300" kern="1200" dirty="0">
            <a:latin typeface="Calibri" pitchFamily="34" charset="0"/>
          </a:endParaRPr>
        </a:p>
      </dsp:txBody>
      <dsp:txXfrm>
        <a:off x="454390" y="1104191"/>
        <a:ext cx="5831167" cy="612672"/>
      </dsp:txXfrm>
    </dsp:sp>
    <dsp:sp modelId="{7CE59E3D-168F-49DB-9484-8FAB6A84D68E}">
      <dsp:nvSpPr>
        <dsp:cNvPr id="0" name=""/>
        <dsp:cNvSpPr/>
      </dsp:nvSpPr>
      <dsp:spPr>
        <a:xfrm>
          <a:off x="0" y="2453808"/>
          <a:ext cx="8424936" cy="579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2CAEE-4FDE-4E23-8591-927E82A7BE4B}">
      <dsp:nvSpPr>
        <dsp:cNvPr id="0" name=""/>
        <dsp:cNvSpPr/>
      </dsp:nvSpPr>
      <dsp:spPr>
        <a:xfrm>
          <a:off x="421246" y="2114328"/>
          <a:ext cx="5897455" cy="678960"/>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1022350">
            <a:lnSpc>
              <a:spcPct val="90000"/>
            </a:lnSpc>
            <a:spcBef>
              <a:spcPct val="0"/>
            </a:spcBef>
            <a:spcAft>
              <a:spcPct val="35000"/>
            </a:spcAft>
          </a:pPr>
          <a:r>
            <a:rPr lang="tr-TR" sz="2300" kern="1200" dirty="0" smtClean="0">
              <a:latin typeface="Calibri" pitchFamily="34" charset="0"/>
            </a:rPr>
            <a:t>DUYGUSAL İSTİSMAR</a:t>
          </a:r>
          <a:endParaRPr lang="tr-TR" sz="2300" kern="1200" dirty="0">
            <a:latin typeface="Calibri" pitchFamily="34" charset="0"/>
          </a:endParaRPr>
        </a:p>
      </dsp:txBody>
      <dsp:txXfrm>
        <a:off x="454390" y="2147472"/>
        <a:ext cx="5831167" cy="612672"/>
      </dsp:txXfrm>
    </dsp:sp>
    <dsp:sp modelId="{8D6D406C-D283-4652-9D14-F3F5E685CFE1}">
      <dsp:nvSpPr>
        <dsp:cNvPr id="0" name=""/>
        <dsp:cNvSpPr/>
      </dsp:nvSpPr>
      <dsp:spPr>
        <a:xfrm>
          <a:off x="0" y="3497088"/>
          <a:ext cx="8424936" cy="579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219FC0-0562-411E-AD53-B089D2CC422C}">
      <dsp:nvSpPr>
        <dsp:cNvPr id="0" name=""/>
        <dsp:cNvSpPr/>
      </dsp:nvSpPr>
      <dsp:spPr>
        <a:xfrm>
          <a:off x="421246" y="3157608"/>
          <a:ext cx="5897455" cy="678960"/>
        </a:xfrm>
        <a:prstGeom prst="round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1022350">
            <a:lnSpc>
              <a:spcPct val="90000"/>
            </a:lnSpc>
            <a:spcBef>
              <a:spcPct val="0"/>
            </a:spcBef>
            <a:spcAft>
              <a:spcPct val="35000"/>
            </a:spcAft>
          </a:pPr>
          <a:r>
            <a:rPr lang="tr-TR" sz="2300" kern="1200" dirty="0" smtClean="0">
              <a:latin typeface="Calibri" pitchFamily="34" charset="0"/>
            </a:rPr>
            <a:t>İHMAL</a:t>
          </a:r>
          <a:endParaRPr lang="tr-TR" sz="2300" kern="1200" dirty="0">
            <a:latin typeface="Calibri" pitchFamily="34" charset="0"/>
          </a:endParaRPr>
        </a:p>
      </dsp:txBody>
      <dsp:txXfrm>
        <a:off x="454390" y="3190752"/>
        <a:ext cx="5831167"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70CC1-019A-447E-B5E5-198559FBA846}">
      <dsp:nvSpPr>
        <dsp:cNvPr id="0" name=""/>
        <dsp:cNvSpPr/>
      </dsp:nvSpPr>
      <dsp:spPr>
        <a:xfrm>
          <a:off x="-5185659" y="-862704"/>
          <a:ext cx="6709736" cy="6709736"/>
        </a:xfrm>
        <a:prstGeom prst="blockArc">
          <a:avLst>
            <a:gd name="adj1" fmla="val 18900000"/>
            <a:gd name="adj2" fmla="val 2700000"/>
            <a:gd name="adj3" fmla="val 322"/>
          </a:avLst>
        </a:pr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01E9E-735D-4B36-8117-3BB4C0154BD0}">
      <dsp:nvSpPr>
        <dsp:cNvPr id="0" name=""/>
        <dsp:cNvSpPr/>
      </dsp:nvSpPr>
      <dsp:spPr>
        <a:xfrm>
          <a:off x="1479279" y="1023890"/>
          <a:ext cx="6729632" cy="2936547"/>
        </a:xfrm>
        <a:prstGeom prst="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155" tIns="81280" rIns="81280" bIns="81280" numCol="1" spcCol="1270" anchor="ctr" anchorCtr="0">
          <a:noAutofit/>
        </a:bodyPr>
        <a:lstStyle/>
        <a:p>
          <a:pPr lvl="0" algn="just" defTabSz="1422400">
            <a:lnSpc>
              <a:spcPct val="90000"/>
            </a:lnSpc>
            <a:spcBef>
              <a:spcPct val="0"/>
            </a:spcBef>
            <a:spcAft>
              <a:spcPct val="35000"/>
            </a:spcAft>
          </a:pPr>
          <a:r>
            <a:rPr lang="tr-TR" sz="3200" kern="1200" dirty="0" smtClean="0">
              <a:latin typeface="Calibri" panose="020F0502020204030204" pitchFamily="34" charset="0"/>
            </a:rPr>
            <a:t>Çocuğa karşı; sağlığına, yaşamına, gelişimine veya onuruna zarar veren ya da zarar verebilme olasılığı yüksek,  kasıtlı fiziksel güç kullanılmasıdır.</a:t>
          </a:r>
          <a:endParaRPr lang="tr-TR" sz="3200" kern="1200" dirty="0">
            <a:latin typeface="Calibri" panose="020F0502020204030204" pitchFamily="34" charset="0"/>
          </a:endParaRPr>
        </a:p>
      </dsp:txBody>
      <dsp:txXfrm>
        <a:off x="1479279" y="1023890"/>
        <a:ext cx="6729632" cy="2936547"/>
      </dsp:txXfrm>
    </dsp:sp>
    <dsp:sp modelId="{402B8061-18FD-4A09-AC68-693901BE6294}">
      <dsp:nvSpPr>
        <dsp:cNvPr id="0" name=""/>
        <dsp:cNvSpPr/>
      </dsp:nvSpPr>
      <dsp:spPr>
        <a:xfrm>
          <a:off x="0" y="1012884"/>
          <a:ext cx="2958559" cy="2958559"/>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8C411-B208-4231-8227-1B748A182966}">
      <dsp:nvSpPr>
        <dsp:cNvPr id="0" name=""/>
        <dsp:cNvSpPr/>
      </dsp:nvSpPr>
      <dsp:spPr>
        <a:xfrm>
          <a:off x="-5185659" y="-862704"/>
          <a:ext cx="6709736" cy="6709736"/>
        </a:xfrm>
        <a:prstGeom prst="blockArc">
          <a:avLst>
            <a:gd name="adj1" fmla="val 18900000"/>
            <a:gd name="adj2" fmla="val 2700000"/>
            <a:gd name="adj3" fmla="val 322"/>
          </a:avLst>
        </a:pr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85C4F-4262-4F5D-9D49-F80441DD6BA2}">
      <dsp:nvSpPr>
        <dsp:cNvPr id="0" name=""/>
        <dsp:cNvSpPr/>
      </dsp:nvSpPr>
      <dsp:spPr>
        <a:xfrm>
          <a:off x="1479279" y="519834"/>
          <a:ext cx="6729632" cy="3944659"/>
        </a:xfrm>
        <a:prstGeom prst="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155" tIns="71120" rIns="71120" bIns="71120" numCol="1" spcCol="1270" anchor="ctr" anchorCtr="0">
          <a:noAutofit/>
        </a:bodyPr>
        <a:lstStyle/>
        <a:p>
          <a:pPr lvl="0" algn="just" defTabSz="1244600">
            <a:lnSpc>
              <a:spcPct val="90000"/>
            </a:lnSpc>
            <a:spcBef>
              <a:spcPct val="0"/>
            </a:spcBef>
            <a:spcAft>
              <a:spcPct val="35000"/>
            </a:spcAft>
          </a:pPr>
          <a:r>
            <a:rPr lang="tr-TR" sz="2800" kern="1200" dirty="0" smtClean="0">
              <a:latin typeface="Calibri" pitchFamily="34" charset="0"/>
            </a:rPr>
            <a:t>Çocuğun tam olarak anlayamadığı,  onay vermesinin mümkün olamayacağı,  gelişimsel olarak hazır olmadığı ya da  toplumun yasalarına, sosyal normlarına aykırı olacak şekilde bir cinsel etkinliğe dahil edilmesidir. </a:t>
          </a:r>
          <a:endParaRPr lang="tr-TR" kern="1200" dirty="0">
            <a:solidFill>
              <a:schemeClr val="tx1"/>
            </a:solidFill>
            <a:latin typeface="Calibri" pitchFamily="34" charset="0"/>
          </a:endParaRPr>
        </a:p>
      </dsp:txBody>
      <dsp:txXfrm>
        <a:off x="1479279" y="519834"/>
        <a:ext cx="6729632" cy="3944659"/>
      </dsp:txXfrm>
    </dsp:sp>
    <dsp:sp modelId="{D6FB6B4F-2AF5-4444-8775-E1785AFD978E}">
      <dsp:nvSpPr>
        <dsp:cNvPr id="0" name=""/>
        <dsp:cNvSpPr/>
      </dsp:nvSpPr>
      <dsp:spPr>
        <a:xfrm>
          <a:off x="0" y="1012884"/>
          <a:ext cx="2958559" cy="2958559"/>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9CA67-B73E-43EB-A7DE-887CDDFC29C3}">
      <dsp:nvSpPr>
        <dsp:cNvPr id="0" name=""/>
        <dsp:cNvSpPr/>
      </dsp:nvSpPr>
      <dsp:spPr>
        <a:xfrm>
          <a:off x="-5185659" y="-862704"/>
          <a:ext cx="6709736" cy="6709736"/>
        </a:xfrm>
        <a:prstGeom prst="blockArc">
          <a:avLst>
            <a:gd name="adj1" fmla="val 18900000"/>
            <a:gd name="adj2" fmla="val 2700000"/>
            <a:gd name="adj3" fmla="val 322"/>
          </a:avLst>
        </a:pr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77985-12BE-41CE-806A-EE139D26BE5B}">
      <dsp:nvSpPr>
        <dsp:cNvPr id="0" name=""/>
        <dsp:cNvSpPr/>
      </dsp:nvSpPr>
      <dsp:spPr>
        <a:xfrm>
          <a:off x="1479279" y="591833"/>
          <a:ext cx="6729632" cy="3800660"/>
        </a:xfrm>
        <a:prstGeom prst="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155" tIns="58420" rIns="58420" bIns="58420" numCol="1" spcCol="1270" anchor="ctr" anchorCtr="0">
          <a:noAutofit/>
        </a:bodyPr>
        <a:lstStyle/>
        <a:p>
          <a:pPr lvl="0" algn="l" defTabSz="1022350">
            <a:lnSpc>
              <a:spcPct val="90000"/>
            </a:lnSpc>
            <a:spcBef>
              <a:spcPct val="0"/>
            </a:spcBef>
            <a:spcAft>
              <a:spcPct val="35000"/>
            </a:spcAft>
          </a:pPr>
          <a:r>
            <a:rPr lang="tr-TR" sz="2300" kern="1200" dirty="0" smtClean="0"/>
            <a:t>Ebeveyn ya da çocuğa bakan kişinin davranışları ya da sözleriyle çocuğun ruh sağlığını bozacak etkide bulunması ve çocuğun bu nedenle büyüme gelişme ve ruh sağlığı açısından </a:t>
          </a:r>
          <a:r>
            <a:rPr lang="en-US" sz="2300" kern="1200" dirty="0" err="1" smtClean="0"/>
            <a:t>genetik</a:t>
          </a:r>
          <a:r>
            <a:rPr lang="en-US" sz="2300" kern="1200" dirty="0" smtClean="0"/>
            <a:t> </a:t>
          </a:r>
          <a:r>
            <a:rPr lang="en-US" sz="2300" kern="1200" dirty="0" err="1" smtClean="0"/>
            <a:t>kapasitesine</a:t>
          </a:r>
          <a:r>
            <a:rPr lang="en-US" sz="2300" kern="1200" dirty="0" smtClean="0"/>
            <a:t> </a:t>
          </a:r>
          <a:r>
            <a:rPr lang="en-US" sz="2300" kern="1200" dirty="0" err="1" smtClean="0"/>
            <a:t>ula</a:t>
          </a:r>
          <a:r>
            <a:rPr lang="tr-TR" sz="2300" kern="1200" dirty="0" err="1" smtClean="0"/>
            <a:t>şmasının</a:t>
          </a:r>
          <a:r>
            <a:rPr lang="tr-TR" sz="2300" kern="1200" dirty="0" smtClean="0"/>
            <a:t> </a:t>
          </a:r>
          <a:r>
            <a:rPr lang="en-US" sz="2300" kern="1200" dirty="0" err="1" smtClean="0"/>
            <a:t>engellenmesidir</a:t>
          </a:r>
          <a:r>
            <a:rPr lang="en-US" sz="2300" kern="1200" dirty="0" smtClean="0"/>
            <a:t>. </a:t>
          </a:r>
          <a:r>
            <a:rPr lang="tr-TR" sz="2300" kern="1200" dirty="0" smtClean="0"/>
            <a:t>Bu durum bir süreç içinde, pek çok defalar tekrarlanabileceği gibi, tek bir seferde de gerçekleşebilir.  </a:t>
          </a:r>
          <a:endParaRPr lang="tr-TR" sz="2300" kern="1200" dirty="0">
            <a:solidFill>
              <a:schemeClr val="tx1"/>
            </a:solidFill>
          </a:endParaRPr>
        </a:p>
      </dsp:txBody>
      <dsp:txXfrm>
        <a:off x="1479279" y="591833"/>
        <a:ext cx="6729632" cy="3800660"/>
      </dsp:txXfrm>
    </dsp:sp>
    <dsp:sp modelId="{66649E07-1F7E-4CC4-BA6D-76CDC4B6D470}">
      <dsp:nvSpPr>
        <dsp:cNvPr id="0" name=""/>
        <dsp:cNvSpPr/>
      </dsp:nvSpPr>
      <dsp:spPr>
        <a:xfrm>
          <a:off x="0" y="1012884"/>
          <a:ext cx="2958559" cy="2958559"/>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27E8-F1BF-4F03-9A50-AD396879D975}">
      <dsp:nvSpPr>
        <dsp:cNvPr id="0" name=""/>
        <dsp:cNvSpPr/>
      </dsp:nvSpPr>
      <dsp:spPr>
        <a:xfrm>
          <a:off x="-15486" y="0"/>
          <a:ext cx="7380805" cy="6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b" anchorCtr="0">
          <a:noAutofit/>
        </a:bodyPr>
        <a:lstStyle/>
        <a:p>
          <a:pPr lvl="0" algn="ctr" defTabSz="2133600">
            <a:lnSpc>
              <a:spcPct val="90000"/>
            </a:lnSpc>
            <a:spcBef>
              <a:spcPct val="0"/>
            </a:spcBef>
            <a:spcAft>
              <a:spcPct val="35000"/>
            </a:spcAft>
          </a:pPr>
          <a:r>
            <a:rPr lang="tr-TR" sz="4800" b="1" kern="1200" dirty="0" smtClean="0"/>
            <a:t>İhmal</a:t>
          </a:r>
          <a:endParaRPr lang="tr-TR" sz="4800" b="1" kern="1200" dirty="0"/>
        </a:p>
      </dsp:txBody>
      <dsp:txXfrm>
        <a:off x="-15486" y="0"/>
        <a:ext cx="7380805" cy="670982"/>
      </dsp:txXfrm>
    </dsp:sp>
    <dsp:sp modelId="{423E26EA-FAEC-403C-8A00-3627BEB532B8}">
      <dsp:nvSpPr>
        <dsp:cNvPr id="0" name=""/>
        <dsp:cNvSpPr/>
      </dsp:nvSpPr>
      <dsp:spPr>
        <a:xfrm>
          <a:off x="-15486" y="1008108"/>
          <a:ext cx="1727108" cy="3639092"/>
        </a:xfrm>
        <a:prstGeom prst="chevron">
          <a:avLst>
            <a:gd name="adj" fmla="val 70610"/>
          </a:avLst>
        </a:prstGeom>
        <a:solidFill>
          <a:schemeClr val="accent2">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B5F35-E51A-4875-BBC1-C94C5BB5EDE2}">
      <dsp:nvSpPr>
        <dsp:cNvPr id="0" name=""/>
        <dsp:cNvSpPr/>
      </dsp:nvSpPr>
      <dsp:spPr>
        <a:xfrm>
          <a:off x="1021926" y="1008108"/>
          <a:ext cx="1727108" cy="3639092"/>
        </a:xfrm>
        <a:prstGeom prst="chevron">
          <a:avLst>
            <a:gd name="adj" fmla="val 70610"/>
          </a:avLst>
        </a:prstGeom>
        <a:solidFill>
          <a:schemeClr val="accent2">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06DAA-D726-4D6B-BA2B-0D5775F89752}">
      <dsp:nvSpPr>
        <dsp:cNvPr id="0" name=""/>
        <dsp:cNvSpPr/>
      </dsp:nvSpPr>
      <dsp:spPr>
        <a:xfrm>
          <a:off x="2060160" y="1008108"/>
          <a:ext cx="1727108" cy="3639092"/>
        </a:xfrm>
        <a:prstGeom prst="chevron">
          <a:avLst>
            <a:gd name="adj" fmla="val 70610"/>
          </a:avLst>
        </a:prstGeom>
        <a:solidFill>
          <a:schemeClr val="accent2">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19C41-90F1-4899-B288-45BF56F9219A}">
      <dsp:nvSpPr>
        <dsp:cNvPr id="0" name=""/>
        <dsp:cNvSpPr/>
      </dsp:nvSpPr>
      <dsp:spPr>
        <a:xfrm>
          <a:off x="3096347" y="1080119"/>
          <a:ext cx="1727108" cy="3495071"/>
        </a:xfrm>
        <a:prstGeom prst="chevron">
          <a:avLst>
            <a:gd name="adj" fmla="val 70610"/>
          </a:avLst>
        </a:prstGeom>
        <a:solidFill>
          <a:schemeClr val="accent2">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28AE1-E5B2-4994-974D-BF2C81E997F2}">
      <dsp:nvSpPr>
        <dsp:cNvPr id="0" name=""/>
        <dsp:cNvSpPr/>
      </dsp:nvSpPr>
      <dsp:spPr>
        <a:xfrm>
          <a:off x="4135806" y="1008108"/>
          <a:ext cx="1727108" cy="3639092"/>
        </a:xfrm>
        <a:prstGeom prst="chevron">
          <a:avLst>
            <a:gd name="adj" fmla="val 70610"/>
          </a:avLst>
        </a:prstGeom>
        <a:solidFill>
          <a:schemeClr val="accent2">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50672-5C2D-4DC6-8915-4722E787C73C}">
      <dsp:nvSpPr>
        <dsp:cNvPr id="0" name=""/>
        <dsp:cNvSpPr/>
      </dsp:nvSpPr>
      <dsp:spPr>
        <a:xfrm>
          <a:off x="5173220" y="1008108"/>
          <a:ext cx="1727108" cy="3639092"/>
        </a:xfrm>
        <a:prstGeom prst="chevron">
          <a:avLst>
            <a:gd name="adj" fmla="val 70610"/>
          </a:avLst>
        </a:prstGeom>
        <a:solidFill>
          <a:schemeClr val="accent2">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93AF1-A4C0-479B-8FBB-663C8168C6DE}">
      <dsp:nvSpPr>
        <dsp:cNvPr id="0" name=""/>
        <dsp:cNvSpPr/>
      </dsp:nvSpPr>
      <dsp:spPr>
        <a:xfrm>
          <a:off x="5925616" y="1008115"/>
          <a:ext cx="2298781" cy="3639079"/>
        </a:xfrm>
        <a:prstGeom prst="chevron">
          <a:avLst>
            <a:gd name="adj" fmla="val 70610"/>
          </a:avLst>
        </a:prstGeom>
        <a:solidFill>
          <a:schemeClr val="accent2">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FFCFA-CFF0-471D-877E-B086AB2ADB5D}">
      <dsp:nvSpPr>
        <dsp:cNvPr id="0" name=""/>
        <dsp:cNvSpPr/>
      </dsp:nvSpPr>
      <dsp:spPr>
        <a:xfrm>
          <a:off x="-15486" y="1656184"/>
          <a:ext cx="7476756" cy="2342941"/>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just" defTabSz="889000">
            <a:lnSpc>
              <a:spcPct val="90000"/>
            </a:lnSpc>
            <a:spcBef>
              <a:spcPct val="0"/>
            </a:spcBef>
            <a:spcAft>
              <a:spcPct val="35000"/>
            </a:spcAft>
          </a:pPr>
          <a:r>
            <a:rPr lang="en-GB" sz="2000" b="0" kern="1200" dirty="0" err="1" smtClean="0">
              <a:effectLst/>
              <a:latin typeface="Calibri" pitchFamily="34" charset="0"/>
            </a:rPr>
            <a:t>Çocuğa</a:t>
          </a:r>
          <a:r>
            <a:rPr lang="en-GB" sz="2000" b="0" kern="1200" dirty="0" smtClean="0">
              <a:effectLst/>
              <a:latin typeface="Calibri" pitchFamily="34" charset="0"/>
            </a:rPr>
            <a:t> </a:t>
          </a:r>
          <a:r>
            <a:rPr lang="en-GB" sz="2000" b="0" kern="1200" dirty="0" err="1" smtClean="0">
              <a:effectLst/>
              <a:latin typeface="Calibri" pitchFamily="34" charset="0"/>
            </a:rPr>
            <a:t>bakmakla</a:t>
          </a:r>
          <a:r>
            <a:rPr lang="en-GB" sz="2000" b="0" kern="1200" dirty="0" smtClean="0">
              <a:effectLst/>
              <a:latin typeface="Calibri" pitchFamily="34" charset="0"/>
            </a:rPr>
            <a:t> </a:t>
          </a:r>
          <a:r>
            <a:rPr lang="en-GB" sz="2000" b="0" kern="1200" dirty="0" err="1" smtClean="0">
              <a:effectLst/>
              <a:latin typeface="Calibri" pitchFamily="34" charset="0"/>
            </a:rPr>
            <a:t>yükümlü</a:t>
          </a:r>
          <a:r>
            <a:rPr lang="en-GB" sz="2000" b="0" kern="1200" dirty="0" smtClean="0">
              <a:effectLst/>
              <a:latin typeface="Calibri" pitchFamily="34" charset="0"/>
            </a:rPr>
            <a:t> </a:t>
          </a:r>
          <a:r>
            <a:rPr lang="tr-TR" sz="2000" b="0" kern="1200" dirty="0" smtClean="0">
              <a:effectLst/>
              <a:latin typeface="Calibri" pitchFamily="34" charset="0"/>
            </a:rPr>
            <a:t> </a:t>
          </a:r>
          <a:r>
            <a:rPr lang="en-GB" sz="2000" b="0" kern="1200" dirty="0" err="1" smtClean="0">
              <a:effectLst/>
              <a:latin typeface="Calibri" pitchFamily="34" charset="0"/>
            </a:rPr>
            <a:t>kimseler</a:t>
          </a:r>
          <a:r>
            <a:rPr lang="tr-TR" sz="2000" b="0" kern="1200" dirty="0" smtClean="0">
              <a:effectLst/>
              <a:latin typeface="Calibri" pitchFamily="34" charset="0"/>
            </a:rPr>
            <a:t>in</a:t>
          </a:r>
          <a:r>
            <a:rPr lang="en-GB" sz="2000" b="0" kern="1200" dirty="0" smtClean="0">
              <a:effectLst/>
              <a:latin typeface="Calibri" pitchFamily="34" charset="0"/>
            </a:rPr>
            <a:t>; </a:t>
          </a:r>
          <a:endParaRPr lang="tr-TR" sz="2000" b="0" kern="1200" dirty="0">
            <a:effectLst/>
            <a:latin typeface="Calibri" pitchFamily="34" charset="0"/>
          </a:endParaRPr>
        </a:p>
        <a:p>
          <a:pPr lvl="0" algn="just" defTabSz="889000">
            <a:lnSpc>
              <a:spcPct val="90000"/>
            </a:lnSpc>
            <a:spcBef>
              <a:spcPct val="0"/>
            </a:spcBef>
            <a:spcAft>
              <a:spcPct val="35000"/>
            </a:spcAft>
          </a:pPr>
          <a:r>
            <a:rPr lang="en-GB" sz="2000" b="0" kern="1200" dirty="0" err="1" smtClean="0">
              <a:effectLst/>
              <a:latin typeface="Calibri" pitchFamily="34" charset="0"/>
            </a:rPr>
            <a:t>Çocuğun</a:t>
          </a:r>
          <a:r>
            <a:rPr lang="en-GB" sz="2000" b="0" kern="1200" dirty="0" smtClean="0">
              <a:effectLst/>
              <a:latin typeface="Calibri" pitchFamily="34" charset="0"/>
            </a:rPr>
            <a:t> </a:t>
          </a:r>
          <a:r>
            <a:rPr lang="en-GB" sz="2000" b="0" kern="1200" dirty="0" err="1" smtClean="0">
              <a:effectLst/>
              <a:latin typeface="Calibri" pitchFamily="34" charset="0"/>
            </a:rPr>
            <a:t>beslenme</a:t>
          </a:r>
          <a:r>
            <a:rPr lang="en-GB" sz="2000" b="0" kern="1200" dirty="0" smtClean="0">
              <a:effectLst/>
              <a:latin typeface="Calibri" pitchFamily="34" charset="0"/>
            </a:rPr>
            <a:t>, </a:t>
          </a:r>
          <a:r>
            <a:rPr lang="en-GB" sz="2000" b="0" kern="1200" dirty="0" err="1" smtClean="0">
              <a:effectLst/>
              <a:latin typeface="Calibri" pitchFamily="34" charset="0"/>
            </a:rPr>
            <a:t>giyinme</a:t>
          </a:r>
          <a:r>
            <a:rPr lang="en-GB" sz="2000" b="0" kern="1200" dirty="0" smtClean="0">
              <a:effectLst/>
              <a:latin typeface="Calibri" pitchFamily="34" charset="0"/>
            </a:rPr>
            <a:t>, </a:t>
          </a:r>
          <a:r>
            <a:rPr lang="en-GB" sz="2000" b="0" kern="1200" dirty="0" err="1" smtClean="0">
              <a:effectLst/>
              <a:latin typeface="Calibri" pitchFamily="34" charset="0"/>
            </a:rPr>
            <a:t>barınma</a:t>
          </a:r>
          <a:r>
            <a:rPr lang="en-GB" sz="2000" b="0" kern="1200" dirty="0" smtClean="0">
              <a:effectLst/>
              <a:latin typeface="Calibri" pitchFamily="34" charset="0"/>
            </a:rPr>
            <a:t>, </a:t>
          </a:r>
          <a:r>
            <a:rPr lang="en-GB" sz="2000" b="0" kern="1200" dirty="0" err="1" smtClean="0">
              <a:effectLst/>
              <a:latin typeface="Calibri" pitchFamily="34" charset="0"/>
            </a:rPr>
            <a:t>eğitim</a:t>
          </a:r>
          <a:r>
            <a:rPr lang="en-GB" sz="2000" b="0" kern="1200" dirty="0" smtClean="0">
              <a:effectLst/>
              <a:latin typeface="Calibri" pitchFamily="34" charset="0"/>
            </a:rPr>
            <a:t>, </a:t>
          </a:r>
          <a:r>
            <a:rPr lang="en-GB" sz="2000" b="0" kern="1200" dirty="0" err="1" smtClean="0">
              <a:effectLst/>
              <a:latin typeface="Calibri" pitchFamily="34" charset="0"/>
            </a:rPr>
            <a:t>sağlık</a:t>
          </a:r>
          <a:r>
            <a:rPr lang="tr-TR" sz="2000" b="0" kern="1200" dirty="0" smtClean="0">
              <a:effectLst/>
              <a:latin typeface="Calibri" pitchFamily="34" charset="0"/>
            </a:rPr>
            <a:t>, diş sağlığı</a:t>
          </a:r>
          <a:r>
            <a:rPr lang="en-GB" sz="2000" b="0" kern="1200" dirty="0" smtClean="0">
              <a:effectLst/>
              <a:latin typeface="Calibri" pitchFamily="34" charset="0"/>
            </a:rPr>
            <a:t> </a:t>
          </a:r>
          <a:r>
            <a:rPr lang="en-GB" sz="2000" b="0" kern="1200" dirty="0" err="1" smtClean="0">
              <a:effectLst/>
              <a:latin typeface="Calibri" pitchFamily="34" charset="0"/>
            </a:rPr>
            <a:t>ve</a:t>
          </a:r>
          <a:r>
            <a:rPr lang="tr-TR" sz="2000" b="0" kern="1200" dirty="0" smtClean="0">
              <a:effectLst/>
              <a:latin typeface="Calibri" pitchFamily="34" charset="0"/>
            </a:rPr>
            <a:t> </a:t>
          </a:r>
          <a:r>
            <a:rPr lang="en-GB" sz="2000" b="0" kern="1200" dirty="0" err="1" smtClean="0">
              <a:effectLst/>
              <a:latin typeface="Calibri" pitchFamily="34" charset="0"/>
            </a:rPr>
            <a:t>sevgi</a:t>
          </a:r>
          <a:r>
            <a:rPr lang="en-GB" sz="2000" b="0" kern="1200" dirty="0" smtClean="0">
              <a:effectLst/>
              <a:latin typeface="Calibri" pitchFamily="34" charset="0"/>
            </a:rPr>
            <a:t> </a:t>
          </a:r>
          <a:r>
            <a:rPr lang="en-GB" sz="2000" b="0" kern="1200" dirty="0" err="1" smtClean="0">
              <a:effectLst/>
              <a:latin typeface="Calibri" pitchFamily="34" charset="0"/>
            </a:rPr>
            <a:t>gibi</a:t>
          </a:r>
          <a:r>
            <a:rPr lang="en-GB" sz="2000" b="0" kern="1200" dirty="0" smtClean="0">
              <a:effectLst/>
              <a:latin typeface="Calibri" pitchFamily="34" charset="0"/>
            </a:rPr>
            <a:t> </a:t>
          </a:r>
          <a:r>
            <a:rPr lang="en-GB" sz="2000" b="0" kern="1200" dirty="0" err="1" smtClean="0">
              <a:effectLst/>
              <a:latin typeface="Calibri" pitchFamily="34" charset="0"/>
            </a:rPr>
            <a:t>temel</a:t>
          </a:r>
          <a:r>
            <a:rPr lang="en-GB" sz="2000" b="0" kern="1200" dirty="0" smtClean="0">
              <a:effectLst/>
              <a:latin typeface="Calibri" pitchFamily="34" charset="0"/>
            </a:rPr>
            <a:t> </a:t>
          </a:r>
          <a:r>
            <a:rPr lang="en-GB" sz="2000" b="0" kern="1200" dirty="0" err="1" smtClean="0">
              <a:effectLst/>
              <a:latin typeface="Calibri" pitchFamily="34" charset="0"/>
            </a:rPr>
            <a:t>gereksinimlerini</a:t>
          </a:r>
          <a:r>
            <a:rPr lang="en-GB" sz="2000" b="0" kern="1200" dirty="0" smtClean="0">
              <a:effectLst/>
              <a:latin typeface="Calibri" pitchFamily="34" charset="0"/>
            </a:rPr>
            <a:t> </a:t>
          </a:r>
          <a:r>
            <a:rPr lang="en-GB" sz="2000" b="0" kern="1200" dirty="0" err="1" smtClean="0">
              <a:effectLst/>
              <a:latin typeface="Calibri" pitchFamily="34" charset="0"/>
            </a:rPr>
            <a:t>karşılamada</a:t>
          </a:r>
          <a:r>
            <a:rPr lang="en-GB" sz="2000" b="0" kern="1200" dirty="0" smtClean="0">
              <a:effectLst/>
              <a:latin typeface="Calibri" pitchFamily="34" charset="0"/>
            </a:rPr>
            <a:t> </a:t>
          </a:r>
          <a:r>
            <a:rPr lang="en-GB" sz="2000" b="0" kern="1200" dirty="0" err="1" smtClean="0">
              <a:effectLst/>
              <a:latin typeface="Calibri" pitchFamily="34" charset="0"/>
            </a:rPr>
            <a:t>ihmal</a:t>
          </a:r>
          <a:r>
            <a:rPr lang="en-GB" sz="2000" b="0" kern="1200" dirty="0" smtClean="0">
              <a:effectLst/>
              <a:latin typeface="Calibri" pitchFamily="34" charset="0"/>
            </a:rPr>
            <a:t> </a:t>
          </a:r>
          <a:r>
            <a:rPr lang="en-GB" sz="2000" b="0" kern="1200" dirty="0" err="1" smtClean="0">
              <a:effectLst/>
              <a:latin typeface="Calibri" pitchFamily="34" charset="0"/>
            </a:rPr>
            <a:t>göster</a:t>
          </a:r>
          <a:r>
            <a:rPr lang="tr-TR" sz="2000" b="0" kern="1200" dirty="0" err="1" smtClean="0">
              <a:effectLst/>
              <a:latin typeface="Calibri" pitchFamily="34" charset="0"/>
            </a:rPr>
            <a:t>mesi</a:t>
          </a:r>
          <a:r>
            <a:rPr lang="en-GB" sz="2000" b="0" kern="1200" dirty="0" smtClean="0">
              <a:effectLst/>
              <a:latin typeface="Calibri" pitchFamily="34" charset="0"/>
            </a:rPr>
            <a:t>. </a:t>
          </a:r>
          <a:endParaRPr lang="tr-TR" sz="2000" b="0" kern="1200" dirty="0">
            <a:effectLst/>
            <a:latin typeface="Calibri" pitchFamily="34" charset="0"/>
          </a:endParaRPr>
        </a:p>
        <a:p>
          <a:pPr lvl="0" algn="just" defTabSz="889000">
            <a:lnSpc>
              <a:spcPct val="90000"/>
            </a:lnSpc>
            <a:spcBef>
              <a:spcPct val="0"/>
            </a:spcBef>
            <a:spcAft>
              <a:spcPct val="35000"/>
            </a:spcAft>
          </a:pPr>
          <a:r>
            <a:rPr lang="en-GB" sz="2000" b="0" kern="1200" dirty="0" err="1" smtClean="0">
              <a:effectLst/>
              <a:latin typeface="Calibri" pitchFamily="34" charset="0"/>
            </a:rPr>
            <a:t>Çocuğun</a:t>
          </a:r>
          <a:r>
            <a:rPr lang="en-GB" sz="2000" b="0" kern="1200" dirty="0" smtClean="0">
              <a:effectLst/>
              <a:latin typeface="Calibri" pitchFamily="34" charset="0"/>
            </a:rPr>
            <a:t> </a:t>
          </a:r>
          <a:r>
            <a:rPr lang="en-GB" sz="2000" b="0" kern="1200" dirty="0" err="1" smtClean="0">
              <a:effectLst/>
              <a:latin typeface="Calibri" pitchFamily="34" charset="0"/>
            </a:rPr>
            <a:t>beden</a:t>
          </a:r>
          <a:r>
            <a:rPr lang="en-GB" sz="2000" b="0" kern="1200" dirty="0" smtClean="0">
              <a:effectLst/>
              <a:latin typeface="Calibri" pitchFamily="34" charset="0"/>
            </a:rPr>
            <a:t> </a:t>
          </a:r>
          <a:r>
            <a:rPr lang="en-GB" sz="2000" b="0" kern="1200" dirty="0" err="1" smtClean="0">
              <a:effectLst/>
              <a:latin typeface="Calibri" pitchFamily="34" charset="0"/>
            </a:rPr>
            <a:t>ve</a:t>
          </a:r>
          <a:r>
            <a:rPr lang="en-GB" sz="2000" b="0" kern="1200" dirty="0" smtClean="0">
              <a:effectLst/>
              <a:latin typeface="Calibri" pitchFamily="34" charset="0"/>
            </a:rPr>
            <a:t> </a:t>
          </a:r>
          <a:r>
            <a:rPr lang="en-GB" sz="2000" b="0" kern="1200" dirty="0" err="1" smtClean="0">
              <a:effectLst/>
              <a:latin typeface="Calibri" pitchFamily="34" charset="0"/>
            </a:rPr>
            <a:t>ruh</a:t>
          </a:r>
          <a:r>
            <a:rPr lang="en-GB" sz="2000" b="0" kern="1200" dirty="0" smtClean="0">
              <a:effectLst/>
              <a:latin typeface="Calibri" pitchFamily="34" charset="0"/>
            </a:rPr>
            <a:t> </a:t>
          </a:r>
          <a:r>
            <a:rPr lang="en-GB" sz="2000" b="0" kern="1200" dirty="0" err="1" smtClean="0">
              <a:effectLst/>
              <a:latin typeface="Calibri" pitchFamily="34" charset="0"/>
            </a:rPr>
            <a:t>sağlığının</a:t>
          </a:r>
          <a:r>
            <a:rPr lang="en-GB" sz="2000" b="0" kern="1200" dirty="0" smtClean="0">
              <a:effectLst/>
              <a:latin typeface="Calibri" pitchFamily="34" charset="0"/>
            </a:rPr>
            <a:t> </a:t>
          </a:r>
          <a:r>
            <a:rPr lang="en-GB" sz="2000" b="0" kern="1200" dirty="0" err="1" smtClean="0">
              <a:effectLst/>
              <a:latin typeface="Calibri" pitchFamily="34" charset="0"/>
            </a:rPr>
            <a:t>veya</a:t>
          </a:r>
          <a:r>
            <a:rPr lang="en-GB" sz="2000" b="0" kern="1200" dirty="0" smtClean="0">
              <a:effectLst/>
              <a:latin typeface="Calibri" pitchFamily="34" charset="0"/>
            </a:rPr>
            <a:t>  </a:t>
          </a:r>
          <a:r>
            <a:rPr lang="en-GB" sz="2000" b="0" kern="1200" dirty="0" err="1" smtClean="0">
              <a:effectLst/>
              <a:latin typeface="Calibri" pitchFamily="34" charset="0"/>
            </a:rPr>
            <a:t>bedensel</a:t>
          </a:r>
          <a:r>
            <a:rPr lang="en-GB" sz="2000" b="0" kern="1200" dirty="0" smtClean="0">
              <a:effectLst/>
              <a:latin typeface="Calibri" pitchFamily="34" charset="0"/>
            </a:rPr>
            <a:t>, </a:t>
          </a:r>
          <a:r>
            <a:rPr lang="en-GB" sz="2000" b="0" kern="1200" dirty="0" err="1" smtClean="0">
              <a:effectLst/>
              <a:latin typeface="Calibri" pitchFamily="34" charset="0"/>
            </a:rPr>
            <a:t>duygusal</a:t>
          </a:r>
          <a:r>
            <a:rPr lang="en-GB" sz="2000" b="0" kern="1200" dirty="0" smtClean="0">
              <a:effectLst/>
              <a:latin typeface="Calibri" pitchFamily="34" charset="0"/>
            </a:rPr>
            <a:t>, </a:t>
          </a:r>
          <a:r>
            <a:rPr lang="en-GB" sz="2000" b="0" kern="1200" dirty="0" err="1" smtClean="0">
              <a:effectLst/>
              <a:latin typeface="Calibri" pitchFamily="34" charset="0"/>
            </a:rPr>
            <a:t>sosyal</a:t>
          </a:r>
          <a:r>
            <a:rPr lang="en-GB" sz="2000" b="0" kern="1200" dirty="0" smtClean="0">
              <a:effectLst/>
              <a:latin typeface="Calibri" pitchFamily="34" charset="0"/>
            </a:rPr>
            <a:t> </a:t>
          </a:r>
          <a:r>
            <a:rPr lang="en-GB" sz="2000" b="0" kern="1200" dirty="0" err="1" smtClean="0">
              <a:effectLst/>
              <a:latin typeface="Calibri" pitchFamily="34" charset="0"/>
            </a:rPr>
            <a:t>ya</a:t>
          </a:r>
          <a:r>
            <a:rPr lang="en-GB" sz="2000" b="0" kern="1200" dirty="0" smtClean="0">
              <a:effectLst/>
              <a:latin typeface="Calibri" pitchFamily="34" charset="0"/>
            </a:rPr>
            <a:t> </a:t>
          </a:r>
          <a:r>
            <a:rPr lang="en-GB" sz="2000" b="0" kern="1200" dirty="0" err="1" smtClean="0">
              <a:effectLst/>
              <a:latin typeface="Calibri" pitchFamily="34" charset="0"/>
            </a:rPr>
            <a:t>da</a:t>
          </a:r>
          <a:r>
            <a:rPr lang="en-GB" sz="2000" b="0" kern="1200" dirty="0" smtClean="0">
              <a:effectLst/>
              <a:latin typeface="Calibri" pitchFamily="34" charset="0"/>
            </a:rPr>
            <a:t> </a:t>
          </a:r>
          <a:r>
            <a:rPr lang="en-GB" sz="2000" b="0" kern="1200" dirty="0" err="1" smtClean="0">
              <a:effectLst/>
              <a:latin typeface="Calibri" pitchFamily="34" charset="0"/>
            </a:rPr>
            <a:t>ahlaki</a:t>
          </a:r>
          <a:r>
            <a:rPr lang="en-GB" sz="2000" b="0" kern="1200" dirty="0" smtClean="0">
              <a:effectLst/>
              <a:latin typeface="Calibri" pitchFamily="34" charset="0"/>
            </a:rPr>
            <a:t> </a:t>
          </a:r>
          <a:r>
            <a:rPr lang="en-GB" sz="2000" b="0" kern="1200" dirty="0" err="1" smtClean="0">
              <a:effectLst/>
              <a:latin typeface="Calibri" pitchFamily="34" charset="0"/>
            </a:rPr>
            <a:t>gelişiminin</a:t>
          </a:r>
          <a:r>
            <a:rPr lang="en-GB" sz="2000" b="0" kern="1200" dirty="0" smtClean="0">
              <a:effectLst/>
              <a:latin typeface="Calibri" pitchFamily="34" charset="0"/>
            </a:rPr>
            <a:t> </a:t>
          </a:r>
          <a:r>
            <a:rPr lang="en-GB" sz="2000" b="0" kern="1200" dirty="0" err="1" smtClean="0">
              <a:effectLst/>
              <a:latin typeface="Calibri" pitchFamily="34" charset="0"/>
            </a:rPr>
            <a:t>engellenmesi</a:t>
          </a:r>
          <a:r>
            <a:rPr lang="en-GB" sz="2000" b="0" kern="1200" dirty="0" smtClean="0">
              <a:effectLst/>
              <a:latin typeface="Calibri" pitchFamily="34" charset="0"/>
            </a:rPr>
            <a:t>.</a:t>
          </a:r>
          <a:endParaRPr lang="en-GB" sz="2000" b="0" kern="1200" dirty="0">
            <a:effectLst/>
            <a:latin typeface="Calibri" pitchFamily="34" charset="0"/>
          </a:endParaRPr>
        </a:p>
      </dsp:txBody>
      <dsp:txXfrm>
        <a:off x="-15486" y="1656184"/>
        <a:ext cx="7476756" cy="2342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DC2D1-F004-4379-8DB4-0EBEC2E7B3D1}">
      <dsp:nvSpPr>
        <dsp:cNvPr id="0" name=""/>
        <dsp:cNvSpPr/>
      </dsp:nvSpPr>
      <dsp:spPr>
        <a:xfrm>
          <a:off x="2664275" y="2520284"/>
          <a:ext cx="2791603" cy="2799644"/>
        </a:xfrm>
        <a:prstGeom prst="ellipse">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b="1" kern="1200" dirty="0" smtClean="0">
              <a:latin typeface="Calibri" pitchFamily="34" charset="0"/>
            </a:rPr>
            <a:t>Çocuğa Yönelik Kötü Muamele</a:t>
          </a:r>
        </a:p>
        <a:p>
          <a:pPr algn="ctr" defTabSz="355600" rtl="0">
            <a:lnSpc>
              <a:spcPct val="90000"/>
            </a:lnSpc>
            <a:spcBef>
              <a:spcPct val="0"/>
            </a:spcBef>
            <a:spcAft>
              <a:spcPct val="35000"/>
            </a:spcAft>
          </a:pPr>
          <a:endParaRPr lang="tr-TR" sz="800" b="1" kern="1200" dirty="0">
            <a:latin typeface="Calibri" pitchFamily="34" charset="0"/>
          </a:endParaRPr>
        </a:p>
      </dsp:txBody>
      <dsp:txXfrm>
        <a:off x="3073096" y="2930282"/>
        <a:ext cx="1973961" cy="1979648"/>
      </dsp:txXfrm>
    </dsp:sp>
    <dsp:sp modelId="{00FB5B0A-2733-4C40-AEE0-919AF4312DEF}">
      <dsp:nvSpPr>
        <dsp:cNvPr id="0" name=""/>
        <dsp:cNvSpPr/>
      </dsp:nvSpPr>
      <dsp:spPr>
        <a:xfrm rot="12012173">
          <a:off x="1235167" y="2811751"/>
          <a:ext cx="1479243" cy="68199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15428B-A7A7-4D05-9A8F-162C79D67C93}">
      <dsp:nvSpPr>
        <dsp:cNvPr id="0" name=""/>
        <dsp:cNvSpPr/>
      </dsp:nvSpPr>
      <dsp:spPr>
        <a:xfrm>
          <a:off x="144006" y="1503828"/>
          <a:ext cx="2273331" cy="2786995"/>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Çocukların ya da ergenlerin ana-babaları, onları bakıp gözetmek ve eğitmekle görevli bireyler, vasi gibi kişiler ya da yabancı kişiler tarafından yapılan</a:t>
          </a:r>
          <a:endParaRPr lang="tr-TR" sz="2000" kern="1200" dirty="0">
            <a:latin typeface="Calibri" pitchFamily="34" charset="0"/>
          </a:endParaRPr>
        </a:p>
      </dsp:txBody>
      <dsp:txXfrm>
        <a:off x="210590" y="1570412"/>
        <a:ext cx="2140163" cy="2653827"/>
      </dsp:txXfrm>
    </dsp:sp>
    <dsp:sp modelId="{E6D4A3CA-7C15-4A54-B9CB-0D2C6B35E88E}">
      <dsp:nvSpPr>
        <dsp:cNvPr id="0" name=""/>
        <dsp:cNvSpPr/>
      </dsp:nvSpPr>
      <dsp:spPr>
        <a:xfrm rot="16404347">
          <a:off x="3476648" y="1386137"/>
          <a:ext cx="1427874" cy="68199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B8BE88-A6EB-42C6-BA79-8C8F3909C713}">
      <dsp:nvSpPr>
        <dsp:cNvPr id="0" name=""/>
        <dsp:cNvSpPr/>
      </dsp:nvSpPr>
      <dsp:spPr>
        <a:xfrm>
          <a:off x="3096332" y="-164434"/>
          <a:ext cx="2273331" cy="235779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2000" b="1" kern="1200" dirty="0" smtClean="0">
              <a:latin typeface="Calibri" pitchFamily="34" charset="0"/>
            </a:rPr>
            <a:t>Bedensel ve/ya psikolojik olarak sağlıklarına zarar veren</a:t>
          </a:r>
          <a:endParaRPr lang="tr-TR" sz="2000" kern="1200" dirty="0">
            <a:latin typeface="Calibri" pitchFamily="34" charset="0"/>
          </a:endParaRPr>
        </a:p>
      </dsp:txBody>
      <dsp:txXfrm>
        <a:off x="3162916" y="-97850"/>
        <a:ext cx="2140163" cy="2224622"/>
      </dsp:txXfrm>
    </dsp:sp>
    <dsp:sp modelId="{168FEFFE-9545-4C83-8A41-C426FE3DB946}">
      <dsp:nvSpPr>
        <dsp:cNvPr id="0" name=""/>
        <dsp:cNvSpPr/>
      </dsp:nvSpPr>
      <dsp:spPr>
        <a:xfrm rot="20494575">
          <a:off x="5431420" y="2859406"/>
          <a:ext cx="1578331" cy="68199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8B5BEF-C563-4FF8-B3B0-A966C2A904B8}">
      <dsp:nvSpPr>
        <dsp:cNvPr id="0" name=""/>
        <dsp:cNvSpPr/>
      </dsp:nvSpPr>
      <dsp:spPr>
        <a:xfrm>
          <a:off x="5832638" y="1539156"/>
          <a:ext cx="2273331" cy="282367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R="0" lvl="0" algn="ctr" defTabSz="889000" rtl="0" eaLnBrk="1" fontAlgn="auto" latinLnBrk="0" hangingPunct="1">
            <a:lnSpc>
              <a:spcPct val="90000"/>
            </a:lnSpc>
            <a:spcBef>
              <a:spcPct val="0"/>
            </a:spcBef>
            <a:spcAft>
              <a:spcPct val="35000"/>
            </a:spcAft>
            <a:buClrTx/>
            <a:buSzTx/>
            <a:buFontTx/>
            <a:tabLst/>
            <a:defRPr/>
          </a:pPr>
          <a:r>
            <a:rPr lang="tr-TR" sz="2000" b="1" kern="1200" dirty="0" smtClean="0">
              <a:latin typeface="Calibri" pitchFamily="34" charset="0"/>
            </a:rPr>
            <a:t>Fiziksel, duygusal, cinsel ya da zihinsel gelişimlerini engelleyen tutum ve davranışlardır</a:t>
          </a:r>
          <a:endParaRPr lang="tr-TR" sz="2000" kern="1200" dirty="0">
            <a:latin typeface="Calibri" pitchFamily="34" charset="0"/>
          </a:endParaRPr>
        </a:p>
      </dsp:txBody>
      <dsp:txXfrm>
        <a:off x="5899222" y="1605740"/>
        <a:ext cx="2140163" cy="26905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4C653-100B-45A7-BA5A-87D8C27CDEB2}" type="datetimeFigureOut">
              <a:rPr lang="tr-TR" smtClean="0"/>
              <a:pPr/>
              <a:t>02.09.2024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B8FB0-8206-473A-A6AA-E51FE8636AB2}" type="slidenum">
              <a:rPr lang="tr-TR" smtClean="0"/>
              <a:pPr/>
              <a:t>‹#›</a:t>
            </a:fld>
            <a:endParaRPr lang="tr-TR"/>
          </a:p>
        </p:txBody>
      </p:sp>
    </p:spTree>
    <p:extLst>
      <p:ext uri="{BB962C8B-B14F-4D97-AF65-F5344CB8AC3E}">
        <p14:creationId xmlns:p14="http://schemas.microsoft.com/office/powerpoint/2010/main" val="106925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35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0E93437-FD04-4B3A-9E21-6AFD34F615E3}" type="slidenum">
              <a:rPr lang="tr-TR" altLang="tr-TR"/>
              <a:pPr>
                <a:spcBef>
                  <a:spcPct val="0"/>
                </a:spcBef>
              </a:pPr>
              <a:t>14</a:t>
            </a:fld>
            <a:endParaRPr lang="tr-TR" altLang="tr-TR"/>
          </a:p>
        </p:txBody>
      </p:sp>
    </p:spTree>
    <p:extLst>
      <p:ext uri="{BB962C8B-B14F-4D97-AF65-F5344CB8AC3E}">
        <p14:creationId xmlns:p14="http://schemas.microsoft.com/office/powerpoint/2010/main" val="52527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altLang="tr-TR" dirty="0" smtClean="0"/>
              <a:t>Çocuklara yönelik kötü muamele (Child </a:t>
            </a:r>
            <a:r>
              <a:rPr lang="tr-TR" altLang="tr-TR" dirty="0" err="1" smtClean="0"/>
              <a:t>maltreatment</a:t>
            </a:r>
            <a:r>
              <a:rPr lang="tr-TR" altLang="tr-TR" smtClean="0"/>
              <a:t>) çocuk istismarını ve ihmalini kapsayan genel bir tanımdır. Burada verilen tanımlar Dünya Sağlık Örgütü tarafından yapılan tanımlardır.</a:t>
            </a:r>
          </a:p>
          <a:p>
            <a:pPr eaLnBrk="1" hangingPunct="1"/>
            <a:endParaRPr lang="tr-TR" altLang="tr-TR" smtClean="0"/>
          </a:p>
        </p:txBody>
      </p:sp>
      <p:sp>
        <p:nvSpPr>
          <p:cNvPr id="194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E8084FD-DD27-4EED-A57E-F07E8DD14A9D}" type="slidenum">
              <a:rPr lang="tr-TR" altLang="tr-TR"/>
              <a:pPr>
                <a:spcBef>
                  <a:spcPct val="0"/>
                </a:spcBef>
              </a:pPr>
              <a:t>18</a:t>
            </a:fld>
            <a:endParaRPr lang="tr-TR" altLang="tr-TR"/>
          </a:p>
        </p:txBody>
      </p:sp>
    </p:spTree>
    <p:extLst>
      <p:ext uri="{BB962C8B-B14F-4D97-AF65-F5344CB8AC3E}">
        <p14:creationId xmlns:p14="http://schemas.microsoft.com/office/powerpoint/2010/main" val="399731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22</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70678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23</a:t>
            </a:fld>
            <a:endParaRPr lang="tr-TR" altLang="tr-TR"/>
          </a:p>
        </p:txBody>
      </p:sp>
    </p:spTree>
    <p:extLst>
      <p:ext uri="{BB962C8B-B14F-4D97-AF65-F5344CB8AC3E}">
        <p14:creationId xmlns:p14="http://schemas.microsoft.com/office/powerpoint/2010/main" val="110423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24</a:t>
            </a:fld>
            <a:endParaRPr lang="tr-TR" altLang="tr-TR"/>
          </a:p>
        </p:txBody>
      </p:sp>
    </p:spTree>
    <p:extLst>
      <p:ext uri="{BB962C8B-B14F-4D97-AF65-F5344CB8AC3E}">
        <p14:creationId xmlns:p14="http://schemas.microsoft.com/office/powerpoint/2010/main" val="156438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t>25</a:t>
            </a:fld>
            <a:endParaRPr lang="tr-TR"/>
          </a:p>
        </p:txBody>
      </p:sp>
    </p:spTree>
    <p:extLst>
      <p:ext uri="{BB962C8B-B14F-4D97-AF65-F5344CB8AC3E}">
        <p14:creationId xmlns:p14="http://schemas.microsoft.com/office/powerpoint/2010/main" val="72217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EB8FB0-8206-473A-A6AA-E51FE8636AB2}" type="slidenum">
              <a:rPr lang="tr-TR" smtClean="0"/>
              <a:pPr/>
              <a:t>33</a:t>
            </a:fld>
            <a:endParaRPr lang="tr-TR"/>
          </a:p>
        </p:txBody>
      </p:sp>
    </p:spTree>
    <p:extLst>
      <p:ext uri="{BB962C8B-B14F-4D97-AF65-F5344CB8AC3E}">
        <p14:creationId xmlns:p14="http://schemas.microsoft.com/office/powerpoint/2010/main" val="221525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6175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99025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87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5752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583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65700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1209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8395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94" b="0" i="0">
                <a:solidFill>
                  <a:schemeClr val="tx1"/>
                </a:solidFill>
                <a:latin typeface="Georgia"/>
                <a:cs typeface="Georgia"/>
              </a:defRPr>
            </a:lvl1pPr>
          </a:lstStyle>
          <a:p>
            <a:endParaRPr/>
          </a:p>
        </p:txBody>
      </p:sp>
      <p:sp>
        <p:nvSpPr>
          <p:cNvPr id="3" name="Holder 3"/>
          <p:cNvSpPr>
            <a:spLocks noGrp="1"/>
          </p:cNvSpPr>
          <p:nvPr>
            <p:ph sz="half" idx="2"/>
          </p:nvPr>
        </p:nvSpPr>
        <p:spPr>
          <a:xfrm>
            <a:off x="457200" y="1577340"/>
            <a:ext cx="397764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157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617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7723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3244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4508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7791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6197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4015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02.09.2024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9678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9F75050-0E15-4C5B-92B0-66D068882F1F}" type="datetimeFigureOut">
              <a:rPr lang="tr-TR" smtClean="0"/>
              <a:pPr/>
              <a:t>02.09.2024</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3033819569"/>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683568" y="1412776"/>
            <a:ext cx="7759744" cy="383357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tr-TR" sz="4800" b="1" dirty="0" smtClean="0">
                <a:solidFill>
                  <a:srgbClr val="00B050"/>
                </a:solidFill>
                <a:latin typeface="Calibri" pitchFamily="34" charset="0"/>
              </a:rPr>
              <a:t>KİŞİSEL SINIRLARIMIZI KORUMA</a:t>
            </a:r>
          </a:p>
        </p:txBody>
      </p:sp>
      <p:sp>
        <p:nvSpPr>
          <p:cNvPr id="3" name="Alt Başlık 2"/>
          <p:cNvSpPr>
            <a:spLocks noGrp="1"/>
          </p:cNvSpPr>
          <p:nvPr>
            <p:ph type="subTitle" idx="1"/>
          </p:nvPr>
        </p:nvSpPr>
        <p:spPr>
          <a:xfrm>
            <a:off x="1547664" y="5877272"/>
            <a:ext cx="6400800" cy="1600200"/>
          </a:xfrm>
        </p:spPr>
        <p:txBody>
          <a:bodyPr/>
          <a:lstStyle/>
          <a:p>
            <a:endParaRPr lang="tr-TR" dirty="0">
              <a:solidFill>
                <a:srgbClr val="C00000"/>
              </a:solidFill>
            </a:endParaRPr>
          </a:p>
        </p:txBody>
      </p:sp>
    </p:spTree>
    <p:extLst>
      <p:ext uri="{BB962C8B-B14F-4D97-AF65-F5344CB8AC3E}">
        <p14:creationId xmlns:p14="http://schemas.microsoft.com/office/powerpoint/2010/main" val="264753131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normAutofit fontScale="90000"/>
          </a:bodyPr>
          <a:lstStyle/>
          <a:p>
            <a:pPr lvl="0"/>
            <a:r>
              <a:rPr lang="tr-TR" dirty="0">
                <a:latin typeface="Calibri" pitchFamily="34" charset="0"/>
              </a:rPr>
              <a:t>SINIR İHLALİ SONRASI ORTAYA ÇIKAN </a:t>
            </a:r>
            <a:r>
              <a:rPr lang="tr-TR" dirty="0" smtClean="0">
                <a:latin typeface="Calibri" pitchFamily="34" charset="0"/>
              </a:rPr>
              <a:t>DURUMLAR</a:t>
            </a:r>
            <a:endParaRPr lang="tr-TR" dirty="0"/>
          </a:p>
        </p:txBody>
      </p:sp>
    </p:spTree>
    <p:extLst>
      <p:ext uri="{BB962C8B-B14F-4D97-AF65-F5344CB8AC3E}">
        <p14:creationId xmlns:p14="http://schemas.microsoft.com/office/powerpoint/2010/main" val="178090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nvPr>
        </p:nvGraphicFramePr>
        <p:xfrm>
          <a:off x="683568" y="620688"/>
          <a:ext cx="79928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1699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0" y="1484784"/>
            <a:ext cx="9144000" cy="1512168"/>
          </a:xfrm>
          <a:solidFill>
            <a:schemeClr val="accent2">
              <a:lumMod val="60000"/>
              <a:lumOff val="40000"/>
            </a:schemeClr>
          </a:solidFill>
        </p:spPr>
        <p:txBody>
          <a:bodyPr>
            <a:normAutofit fontScale="90000"/>
          </a:bodyPr>
          <a:lstStyle/>
          <a:p>
            <a:pPr lvl="0" defTabSz="1422400">
              <a:lnSpc>
                <a:spcPct val="90000"/>
              </a:lnSpc>
              <a:spcAft>
                <a:spcPct val="35000"/>
              </a:spcAft>
            </a:pPr>
            <a:r>
              <a:rPr lang="tr-TR" dirty="0">
                <a:latin typeface="Calibri" pitchFamily="34" charset="0"/>
              </a:rPr>
              <a:t>SINIR İHLALİ SONRASI ORTAYA ÇIKAN DURUMLAR</a:t>
            </a:r>
          </a:p>
        </p:txBody>
      </p:sp>
      <p:sp>
        <p:nvSpPr>
          <p:cNvPr id="7" name="Dikdörtgen 6"/>
          <p:cNvSpPr/>
          <p:nvPr/>
        </p:nvSpPr>
        <p:spPr>
          <a:xfrm>
            <a:off x="2178603" y="4077072"/>
            <a:ext cx="4719984" cy="991861"/>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tr-TR" sz="3200" dirty="0" smtClean="0">
                <a:solidFill>
                  <a:schemeClr val="bg1"/>
                </a:solidFill>
                <a:latin typeface="Calibri" pitchFamily="34" charset="0"/>
              </a:rPr>
              <a:t>İSTİSMAR</a:t>
            </a:r>
            <a:endParaRPr lang="tr-TR" sz="3200" dirty="0">
              <a:solidFill>
                <a:schemeClr val="bg1"/>
              </a:solidFill>
              <a:latin typeface="Calibri" pitchFamily="34" charset="0"/>
            </a:endParaRPr>
          </a:p>
        </p:txBody>
      </p:sp>
    </p:spTree>
    <p:extLst>
      <p:ext uri="{BB962C8B-B14F-4D97-AF65-F5344CB8AC3E}">
        <p14:creationId xmlns:p14="http://schemas.microsoft.com/office/powerpoint/2010/main" val="60715536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nvPr>
        </p:nvGraphicFramePr>
        <p:xfrm>
          <a:off x="323528" y="2348880"/>
          <a:ext cx="842493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683568" y="836712"/>
            <a:ext cx="7776864" cy="1077218"/>
          </a:xfrm>
          <a:prstGeom prst="rect">
            <a:avLst/>
          </a:prstGeom>
          <a:noFill/>
        </p:spPr>
        <p:txBody>
          <a:bodyPr wrap="square" rtlCol="0">
            <a:spAutoFit/>
          </a:bodyPr>
          <a:lstStyle/>
          <a:p>
            <a:pPr algn="just"/>
            <a:r>
              <a:rPr lang="tr-TR" sz="3200" dirty="0">
                <a:solidFill>
                  <a:schemeClr val="tx1">
                    <a:lumMod val="95000"/>
                    <a:lumOff val="5000"/>
                  </a:schemeClr>
                </a:solidFill>
                <a:latin typeface="Calibri" pitchFamily="34" charset="0"/>
              </a:rPr>
              <a:t>Dünya Sağlık Örgütü tarafından 4 tip kötü muamele tanımlanmaktadır.</a:t>
            </a:r>
          </a:p>
        </p:txBody>
      </p:sp>
    </p:spTree>
    <p:extLst>
      <p:ext uri="{BB962C8B-B14F-4D97-AF65-F5344CB8AC3E}">
        <p14:creationId xmlns:p14="http://schemas.microsoft.com/office/powerpoint/2010/main" val="6288501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9552" y="1412776"/>
          <a:ext cx="8208912"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755650" y="3141663"/>
            <a:ext cx="2447925" cy="1754187"/>
          </a:xfrm>
          <a:prstGeom prst="rect">
            <a:avLst/>
          </a:prstGeom>
          <a:noFill/>
        </p:spPr>
        <p:txBody>
          <a:bodyPr>
            <a:spAutoFit/>
          </a:bodyPr>
          <a:lstStyle/>
          <a:p>
            <a:pPr algn="ctr" eaLnBrk="1" hangingPunct="1">
              <a:defRPr/>
            </a:pPr>
            <a:r>
              <a:rPr lang="tr-TR" sz="3600" b="1" dirty="0">
                <a:solidFill>
                  <a:schemeClr val="accent4">
                    <a:lumMod val="75000"/>
                  </a:schemeClr>
                </a:solidFill>
              </a:rPr>
              <a:t>Fiziksel İstismar</a:t>
            </a:r>
          </a:p>
          <a:p>
            <a:pPr algn="ctr" eaLnBrk="1" hangingPunct="1">
              <a:defRPr/>
            </a:pPr>
            <a:endParaRPr lang="tr-TR" sz="3600" b="1" dirty="0">
              <a:solidFill>
                <a:schemeClr val="accent4">
                  <a:lumMod val="75000"/>
                </a:schemeClr>
              </a:solidFill>
            </a:endParaRPr>
          </a:p>
        </p:txBody>
      </p:sp>
    </p:spTree>
    <p:extLst>
      <p:ext uri="{BB962C8B-B14F-4D97-AF65-F5344CB8AC3E}">
        <p14:creationId xmlns:p14="http://schemas.microsoft.com/office/powerpoint/2010/main" val="3873794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95536" y="899530"/>
          <a:ext cx="820891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900113" y="2852738"/>
            <a:ext cx="2447925" cy="1077912"/>
          </a:xfrm>
          <a:prstGeom prst="rect">
            <a:avLst/>
          </a:prstGeom>
          <a:noFill/>
        </p:spPr>
        <p:txBody>
          <a:bodyPr>
            <a:spAutoFit/>
          </a:bodyPr>
          <a:lstStyle/>
          <a:p>
            <a:pPr algn="ctr" eaLnBrk="1" hangingPunct="1">
              <a:defRPr/>
            </a:pPr>
            <a:r>
              <a:rPr lang="tr-TR" sz="3200" b="1" dirty="0">
                <a:solidFill>
                  <a:schemeClr val="accent4">
                    <a:lumMod val="75000"/>
                  </a:schemeClr>
                </a:solidFill>
              </a:rPr>
              <a:t>Cinsel İstismar</a:t>
            </a:r>
          </a:p>
        </p:txBody>
      </p:sp>
    </p:spTree>
    <p:extLst>
      <p:ext uri="{BB962C8B-B14F-4D97-AF65-F5344CB8AC3E}">
        <p14:creationId xmlns:p14="http://schemas.microsoft.com/office/powerpoint/2010/main" val="2923908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95536" y="1124744"/>
          <a:ext cx="820891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1027113" y="3213100"/>
            <a:ext cx="2176462" cy="1570038"/>
          </a:xfrm>
          <a:prstGeom prst="rect">
            <a:avLst/>
          </a:prstGeom>
          <a:noFill/>
        </p:spPr>
        <p:txBody>
          <a:bodyPr>
            <a:spAutoFit/>
          </a:bodyPr>
          <a:lstStyle/>
          <a:p>
            <a:pPr algn="ctr" eaLnBrk="1" hangingPunct="1">
              <a:defRPr/>
            </a:pPr>
            <a:r>
              <a:rPr lang="tr-TR" sz="3200" b="1" dirty="0">
                <a:solidFill>
                  <a:schemeClr val="accent4">
                    <a:lumMod val="75000"/>
                  </a:schemeClr>
                </a:solidFill>
              </a:rPr>
              <a:t>Duygusal İstismar</a:t>
            </a:r>
          </a:p>
          <a:p>
            <a:pPr algn="ctr" eaLnBrk="1" hangingPunct="1">
              <a:defRPr/>
            </a:pPr>
            <a:endParaRPr lang="tr-TR" sz="3200" b="1" dirty="0">
              <a:solidFill>
                <a:schemeClr val="accent4">
                  <a:lumMod val="75000"/>
                </a:schemeClr>
              </a:solidFill>
            </a:endParaRPr>
          </a:p>
        </p:txBody>
      </p:sp>
    </p:spTree>
    <p:extLst>
      <p:ext uri="{BB962C8B-B14F-4D97-AF65-F5344CB8AC3E}">
        <p14:creationId xmlns:p14="http://schemas.microsoft.com/office/powerpoint/2010/main" val="2246640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907614" y="766390"/>
          <a:ext cx="820891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974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extLst/>
          </p:nvPr>
        </p:nvGraphicFramePr>
        <p:xfrm>
          <a:off x="611560" y="980728"/>
          <a:ext cx="81724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Yuvarlatılmış Dikdörtgen 4"/>
          <p:cNvSpPr/>
          <p:nvPr/>
        </p:nvSpPr>
        <p:spPr>
          <a:xfrm>
            <a:off x="1403350" y="2133600"/>
            <a:ext cx="2166938" cy="1711325"/>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2889250" eaLnBrk="1" hangingPunct="1">
              <a:lnSpc>
                <a:spcPct val="90000"/>
              </a:lnSpc>
              <a:spcAft>
                <a:spcPct val="35000"/>
              </a:spcAft>
              <a:defRPr/>
            </a:pPr>
            <a:endParaRPr lang="tr-TR" dirty="0"/>
          </a:p>
        </p:txBody>
      </p:sp>
    </p:spTree>
    <p:extLst>
      <p:ext uri="{BB962C8B-B14F-4D97-AF65-F5344CB8AC3E}">
        <p14:creationId xmlns:p14="http://schemas.microsoft.com/office/powerpoint/2010/main" val="2663194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0079" y="764705"/>
            <a:ext cx="8435280" cy="720080"/>
          </a:xfrm>
        </p:spPr>
        <p:txBody>
          <a:bodyPr>
            <a:normAutofit/>
          </a:bodyPr>
          <a:lstStyle/>
          <a:p>
            <a:pPr marL="0" indent="0" algn="ctr">
              <a:buNone/>
            </a:pPr>
            <a:r>
              <a:rPr lang="tr-TR" sz="2800" dirty="0" smtClean="0">
                <a:solidFill>
                  <a:srgbClr val="FF0000"/>
                </a:solidFill>
                <a:latin typeface="Calibri" pitchFamily="34" charset="0"/>
              </a:rPr>
              <a:t>HİÇBİR İSTİSMARA SESSİZ KALMAYIN !</a:t>
            </a:r>
          </a:p>
          <a:p>
            <a:endParaRPr lang="tr-TR" sz="2800" dirty="0">
              <a:latin typeface="Calibri" pitchFamily="34" charset="0"/>
            </a:endParaRPr>
          </a:p>
        </p:txBody>
      </p:sp>
      <p:pic>
        <p:nvPicPr>
          <p:cNvPr id="65538" name="Picture 2" descr="C:\Users\ADMIN\Desktop\indir (8).jpg"/>
          <p:cNvPicPr>
            <a:picLocks noChangeAspect="1" noChangeArrowheads="1"/>
          </p:cNvPicPr>
          <p:nvPr/>
        </p:nvPicPr>
        <p:blipFill>
          <a:blip r:embed="rId2"/>
          <a:srcRect/>
          <a:stretch>
            <a:fillRect/>
          </a:stretch>
        </p:blipFill>
        <p:spPr bwMode="auto">
          <a:xfrm>
            <a:off x="214282" y="2564904"/>
            <a:ext cx="8786874" cy="3071834"/>
          </a:xfrm>
          <a:prstGeom prst="rect">
            <a:avLst/>
          </a:prstGeom>
          <a:noFill/>
        </p:spPr>
      </p:pic>
    </p:spTree>
    <p:extLst>
      <p:ext uri="{BB962C8B-B14F-4D97-AF65-F5344CB8AC3E}">
        <p14:creationId xmlns:p14="http://schemas.microsoft.com/office/powerpoint/2010/main" val="38282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183880" cy="1368152"/>
          </a:xfrm>
        </p:spPr>
        <p:txBody>
          <a:bodyPr>
            <a:noAutofit/>
          </a:bodyPr>
          <a:lstStyle/>
          <a:p>
            <a:pPr algn="ctr"/>
            <a:r>
              <a:rPr lang="tr-TR" sz="3200" b="1" dirty="0" smtClean="0">
                <a:solidFill>
                  <a:srgbClr val="C00000"/>
                </a:solidFill>
                <a:latin typeface="Arial" panose="020B0604020202020204" pitchFamily="34" charset="0"/>
                <a:cs typeface="Arial" panose="020B0604020202020204" pitchFamily="34" charset="0"/>
              </a:rPr>
              <a:t>SINIRLAR!!!</a:t>
            </a:r>
            <a:br>
              <a:rPr lang="tr-TR" sz="3200" b="1" dirty="0" smtClean="0">
                <a:solidFill>
                  <a:srgbClr val="C00000"/>
                </a:solidFill>
                <a:latin typeface="Arial" panose="020B0604020202020204" pitchFamily="34" charset="0"/>
                <a:cs typeface="Arial" panose="020B0604020202020204" pitchFamily="34" charset="0"/>
              </a:rPr>
            </a:br>
            <a:r>
              <a:rPr lang="tr-TR" sz="2800" b="1" dirty="0">
                <a:solidFill>
                  <a:srgbClr val="C00000"/>
                </a:solidFill>
                <a:latin typeface="Arial" panose="020B0604020202020204" pitchFamily="34" charset="0"/>
                <a:cs typeface="Arial" panose="020B0604020202020204" pitchFamily="34" charset="0"/>
              </a:rPr>
              <a:t/>
            </a:r>
            <a:br>
              <a:rPr lang="tr-TR" sz="2800" b="1" dirty="0">
                <a:solidFill>
                  <a:srgbClr val="C00000"/>
                </a:solidFill>
                <a:latin typeface="Arial" panose="020B0604020202020204" pitchFamily="34" charset="0"/>
                <a:cs typeface="Arial" panose="020B0604020202020204" pitchFamily="34" charset="0"/>
              </a:rPr>
            </a:br>
            <a:r>
              <a:rPr lang="tr-TR" sz="1800" b="1" dirty="0" smtClean="0">
                <a:solidFill>
                  <a:srgbClr val="C00000"/>
                </a:solidFill>
                <a:latin typeface="Arial" panose="020B0604020202020204" pitchFamily="34" charset="0"/>
                <a:cs typeface="Arial" panose="020B0604020202020204" pitchFamily="34" charset="0"/>
              </a:rPr>
              <a:t>Bir şeyin fiziksel ya da duygusal limitlerini belirleyen çizgidir.</a:t>
            </a:r>
            <a:endParaRPr lang="tr-TR" sz="2800" b="1" dirty="0">
              <a:solidFill>
                <a:srgbClr val="C00000"/>
              </a:solidFill>
              <a:latin typeface="Arial" panose="020B0604020202020204" pitchFamily="34" charset="0"/>
              <a:cs typeface="Arial" panose="020B0604020202020204" pitchFamily="34" charset="0"/>
            </a:endParaRPr>
          </a:p>
        </p:txBody>
      </p:sp>
      <p:sp>
        <p:nvSpPr>
          <p:cNvPr id="3" name="Metin Yer Tutucusu 2"/>
          <p:cNvSpPr>
            <a:spLocks noGrp="1"/>
          </p:cNvSpPr>
          <p:nvPr>
            <p:ph type="body" idx="1"/>
          </p:nvPr>
        </p:nvSpPr>
        <p:spPr>
          <a:xfrm>
            <a:off x="899592" y="1628800"/>
            <a:ext cx="3733800" cy="2232248"/>
          </a:xfrm>
        </p:spPr>
        <p:txBody>
          <a:bodyPr/>
          <a:lstStyle/>
          <a:p>
            <a:pPr marL="342900" indent="-342900" algn="ctr">
              <a:buFont typeface="Arial" panose="020B0604020202020204" pitchFamily="34" charset="0"/>
              <a:buChar char="•"/>
            </a:pPr>
            <a:r>
              <a:rPr lang="tr-TR" sz="2800" dirty="0">
                <a:solidFill>
                  <a:schemeClr val="tx1"/>
                </a:solidFill>
                <a:latin typeface="Arial" panose="020B0604020202020204" pitchFamily="34" charset="0"/>
                <a:cs typeface="Arial" panose="020B0604020202020204" pitchFamily="34" charset="0"/>
              </a:rPr>
              <a:t>MEKANSAL </a:t>
            </a:r>
            <a:r>
              <a:rPr lang="tr-TR" sz="2800" dirty="0" smtClean="0">
                <a:solidFill>
                  <a:schemeClr val="tx1"/>
                </a:solidFill>
                <a:latin typeface="Arial" panose="020B0604020202020204" pitchFamily="34" charset="0"/>
                <a:cs typeface="Arial" panose="020B0604020202020204" pitchFamily="34" charset="0"/>
              </a:rPr>
              <a:t>SINIR</a:t>
            </a:r>
          </a:p>
          <a:p>
            <a:pPr marL="342900" indent="-342900" algn="ctr">
              <a:buFont typeface="Arial" panose="020B0604020202020204" pitchFamily="34" charset="0"/>
              <a:buChar char="•"/>
            </a:pPr>
            <a:endParaRPr lang="tr-TR" sz="2800" dirty="0">
              <a:solidFill>
                <a:schemeClr val="tx1"/>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endParaRPr lang="tr-TR" sz="2800" dirty="0" smtClean="0">
              <a:solidFill>
                <a:schemeClr val="tx1"/>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endParaRPr lang="tr-TR" sz="2800" dirty="0">
              <a:solidFill>
                <a:schemeClr val="tx1"/>
              </a:solidFill>
              <a:latin typeface="Arial" panose="020B0604020202020204" pitchFamily="34" charset="0"/>
              <a:cs typeface="Arial" panose="020B0604020202020204" pitchFamily="34" charset="0"/>
            </a:endParaRPr>
          </a:p>
        </p:txBody>
      </p:sp>
      <p:sp>
        <p:nvSpPr>
          <p:cNvPr id="5" name="İçerik Yer Tutucusu 4"/>
          <p:cNvSpPr>
            <a:spLocks noGrp="1"/>
          </p:cNvSpPr>
          <p:nvPr>
            <p:ph sz="half" idx="2"/>
          </p:nvPr>
        </p:nvSpPr>
        <p:spPr>
          <a:xfrm>
            <a:off x="988740" y="4149080"/>
            <a:ext cx="3733800" cy="2088232"/>
          </a:xfrm>
        </p:spPr>
        <p:txBody>
          <a:bodyPr/>
          <a:lstStyle/>
          <a:p>
            <a:pPr algn="ctr">
              <a:buFont typeface="Arial" panose="020B0604020202020204" pitchFamily="34" charset="0"/>
              <a:buChar char="•"/>
            </a:pPr>
            <a:r>
              <a:rPr lang="tr-TR" sz="2800" b="1" dirty="0" smtClean="0">
                <a:latin typeface="Arial" panose="020B0604020202020204" pitchFamily="34" charset="0"/>
                <a:cs typeface="Arial" panose="020B0604020202020204" pitchFamily="34" charset="0"/>
              </a:rPr>
              <a:t>FİZİKSEL SINIR</a:t>
            </a:r>
            <a:endParaRPr lang="tr-TR" sz="2800" b="1" dirty="0">
              <a:latin typeface="Arial" panose="020B0604020202020204" pitchFamily="34" charset="0"/>
              <a:cs typeface="Arial" panose="020B0604020202020204" pitchFamily="34" charset="0"/>
            </a:endParaRPr>
          </a:p>
          <a:p>
            <a:pPr>
              <a:buFont typeface="Arial" panose="020B0604020202020204" pitchFamily="34" charset="0"/>
              <a:buChar char="•"/>
            </a:pPr>
            <a:endParaRPr lang="tr-TR" sz="2800" b="1" dirty="0">
              <a:latin typeface="Arial" panose="020B0604020202020204" pitchFamily="34" charset="0"/>
              <a:cs typeface="Arial" panose="020B0604020202020204" pitchFamily="34" charset="0"/>
            </a:endParaRPr>
          </a:p>
        </p:txBody>
      </p:sp>
      <p:sp>
        <p:nvSpPr>
          <p:cNvPr id="4" name="Metin Yer Tutucusu 3"/>
          <p:cNvSpPr>
            <a:spLocks noGrp="1"/>
          </p:cNvSpPr>
          <p:nvPr>
            <p:ph type="body" sz="quarter" idx="3"/>
          </p:nvPr>
        </p:nvSpPr>
        <p:spPr>
          <a:xfrm>
            <a:off x="4932040" y="1628800"/>
            <a:ext cx="3672408" cy="2232248"/>
          </a:xfrm>
        </p:spPr>
        <p:txBody>
          <a:bodyPr/>
          <a:lstStyle/>
          <a:p>
            <a:pPr marL="342900" indent="-342900" algn="ctr">
              <a:buFont typeface="Arial" panose="020B0604020202020204" pitchFamily="34" charset="0"/>
              <a:buChar char="•"/>
            </a:pPr>
            <a:r>
              <a:rPr lang="tr-TR" sz="2800" dirty="0">
                <a:solidFill>
                  <a:schemeClr val="tx1"/>
                </a:solidFill>
                <a:latin typeface="Arial" panose="020B0604020202020204" pitchFamily="34" charset="0"/>
                <a:cs typeface="Arial" panose="020B0604020202020204" pitchFamily="34" charset="0"/>
              </a:rPr>
              <a:t>ZAMANSAL </a:t>
            </a:r>
            <a:r>
              <a:rPr lang="tr-TR" sz="2800" dirty="0" smtClean="0">
                <a:solidFill>
                  <a:schemeClr val="tx1"/>
                </a:solidFill>
                <a:latin typeface="Arial" panose="020B0604020202020204" pitchFamily="34" charset="0"/>
                <a:cs typeface="Arial" panose="020B0604020202020204" pitchFamily="34" charset="0"/>
              </a:rPr>
              <a:t>SINIR</a:t>
            </a:r>
          </a:p>
          <a:p>
            <a:pPr marL="342900" indent="-342900" algn="ctr">
              <a:buFont typeface="Arial" panose="020B0604020202020204" pitchFamily="34" charset="0"/>
              <a:buChar char="•"/>
            </a:pPr>
            <a:endParaRPr lang="tr-TR" sz="28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tr-TR" sz="28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tr-TR" sz="2800" dirty="0">
              <a:solidFill>
                <a:schemeClr val="tx1"/>
              </a:solidFill>
              <a:latin typeface="Arial" panose="020B0604020202020204" pitchFamily="34" charset="0"/>
              <a:cs typeface="Arial" panose="020B0604020202020204" pitchFamily="34" charset="0"/>
            </a:endParaRPr>
          </a:p>
        </p:txBody>
      </p:sp>
      <p:sp>
        <p:nvSpPr>
          <p:cNvPr id="6" name="İçerik Yer Tutucusu 5"/>
          <p:cNvSpPr>
            <a:spLocks noGrp="1"/>
          </p:cNvSpPr>
          <p:nvPr>
            <p:ph sz="quarter" idx="4"/>
          </p:nvPr>
        </p:nvSpPr>
        <p:spPr>
          <a:xfrm>
            <a:off x="4870648" y="4149080"/>
            <a:ext cx="3733800" cy="2023665"/>
          </a:xfrm>
        </p:spPr>
        <p:txBody>
          <a:bodyPr>
            <a:normAutofit/>
          </a:bodyPr>
          <a:lstStyle/>
          <a:p>
            <a:pPr algn="ctr">
              <a:buFont typeface="Arial" panose="020B0604020202020204" pitchFamily="34" charset="0"/>
              <a:buChar char="•"/>
            </a:pPr>
            <a:r>
              <a:rPr lang="tr-TR" sz="2800" b="1" dirty="0" smtClean="0">
                <a:latin typeface="Arial" panose="020B0604020202020204" pitchFamily="34" charset="0"/>
                <a:cs typeface="Arial" panose="020B0604020202020204" pitchFamily="34" charset="0"/>
              </a:rPr>
              <a:t>KİŞİSEL SINIR</a:t>
            </a:r>
          </a:p>
          <a:p>
            <a:pPr algn="ctr">
              <a:buFont typeface="Arial" panose="020B0604020202020204" pitchFamily="34" charset="0"/>
              <a:buChar char="•"/>
            </a:pPr>
            <a:endParaRPr lang="tr-TR" sz="2800" b="1" dirty="0">
              <a:latin typeface="Arial" panose="020B0604020202020204" pitchFamily="34" charset="0"/>
              <a:cs typeface="Arial" panose="020B0604020202020204" pitchFamily="34" charset="0"/>
            </a:endParaRPr>
          </a:p>
          <a:p>
            <a:pPr>
              <a:buFont typeface="Arial" panose="020B0604020202020204" pitchFamily="34" charset="0"/>
              <a:buChar char="•"/>
            </a:pPr>
            <a:endParaRPr lang="tr-TR" sz="2800" b="1"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420888"/>
            <a:ext cx="3048000" cy="1495425"/>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653136"/>
            <a:ext cx="3048000" cy="1743075"/>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2420889"/>
            <a:ext cx="3456384" cy="1495424"/>
          </a:xfrm>
          <a:prstGeom prst="rect">
            <a:avLst/>
          </a:prstGeom>
        </p:spPr>
      </p:pic>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4640559"/>
            <a:ext cx="3168352" cy="1755651"/>
          </a:xfrm>
          <a:prstGeom prst="rect">
            <a:avLst/>
          </a:prstGeom>
        </p:spPr>
      </p:pic>
    </p:spTree>
    <p:extLst>
      <p:ext uri="{BB962C8B-B14F-4D97-AF65-F5344CB8AC3E}">
        <p14:creationId xmlns:p14="http://schemas.microsoft.com/office/powerpoint/2010/main" val="93154946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0" y="1484784"/>
            <a:ext cx="9144000" cy="1512168"/>
          </a:xfrm>
          <a:solidFill>
            <a:srgbClr val="00B050"/>
          </a:solidFill>
        </p:spPr>
        <p:txBody>
          <a:bodyPr>
            <a:normAutofit fontScale="90000"/>
          </a:bodyPr>
          <a:lstStyle/>
          <a:p>
            <a:pPr lvl="0" defTabSz="1422400">
              <a:lnSpc>
                <a:spcPct val="90000"/>
              </a:lnSpc>
              <a:spcAft>
                <a:spcPct val="35000"/>
              </a:spcAft>
            </a:pPr>
            <a:r>
              <a:rPr lang="tr-TR" dirty="0">
                <a:latin typeface="Calibri" pitchFamily="34" charset="0"/>
              </a:rPr>
              <a:t>SINIR İHLALİ SONRASI ORTAYA ÇIKAN DURUMLAR</a:t>
            </a:r>
          </a:p>
        </p:txBody>
      </p:sp>
      <p:sp>
        <p:nvSpPr>
          <p:cNvPr id="7" name="Dikdörtgen 6"/>
          <p:cNvSpPr/>
          <p:nvPr/>
        </p:nvSpPr>
        <p:spPr>
          <a:xfrm>
            <a:off x="2178603" y="4077072"/>
            <a:ext cx="4719984" cy="991861"/>
          </a:xfrm>
          <a:prstGeom prst="rect">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tr-TR" sz="3200" dirty="0" smtClean="0">
                <a:latin typeface="Calibri" pitchFamily="34" charset="0"/>
              </a:rPr>
              <a:t>ZORBALIK VE ŞİDDET</a:t>
            </a:r>
            <a:endParaRPr lang="tr-TR" sz="3200" dirty="0">
              <a:latin typeface="Calibri" pitchFamily="34" charset="0"/>
            </a:endParaRPr>
          </a:p>
        </p:txBody>
      </p:sp>
    </p:spTree>
    <p:extLst>
      <p:ext uri="{BB962C8B-B14F-4D97-AF65-F5344CB8AC3E}">
        <p14:creationId xmlns:p14="http://schemas.microsoft.com/office/powerpoint/2010/main" val="323798507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kaanalgul.files.wordpress.com/2011/10/sanal-zorbalik-felaketleri-131815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27" y="2121374"/>
            <a:ext cx="3773230" cy="2932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a:extLst>
              <a:ext uri="{FF2B5EF4-FFF2-40B4-BE49-F238E27FC236}">
                <a16:creationId xmlns:a16="http://schemas.microsoft.com/office/drawing/2014/main" xmlns="" id="{E21107E1-F746-4A28-8F46-C0244F261A66}"/>
              </a:ext>
            </a:extLst>
          </p:cNvPr>
          <p:cNvSpPr txBox="1"/>
          <p:nvPr/>
        </p:nvSpPr>
        <p:spPr>
          <a:xfrm>
            <a:off x="4217457" y="3587655"/>
            <a:ext cx="4482319" cy="1477328"/>
          </a:xfrm>
          <a:prstGeom prst="rect">
            <a:avLst/>
          </a:prstGeom>
          <a:noFill/>
        </p:spPr>
        <p:txBody>
          <a:bodyPr wrap="square" rtlCol="0">
            <a:spAutoFit/>
          </a:bodyPr>
          <a:lstStyle/>
          <a:p>
            <a:pPr algn="just"/>
            <a:r>
              <a:rPr lang="tr-TR" dirty="0">
                <a:latin typeface="Calibri" pitchFamily="34" charset="0"/>
              </a:rPr>
              <a:t> </a:t>
            </a:r>
            <a:r>
              <a:rPr lang="tr-TR" dirty="0" smtClean="0">
                <a:latin typeface="Calibri" pitchFamily="34" charset="0"/>
              </a:rPr>
              <a:t>     </a:t>
            </a:r>
            <a:r>
              <a:rPr lang="tr-TR" u="sng" dirty="0" smtClean="0">
                <a:latin typeface="Calibri" pitchFamily="34" charset="0"/>
              </a:rPr>
              <a:t>Zorba</a:t>
            </a:r>
            <a:r>
              <a:rPr lang="tr-TR" dirty="0" smtClean="0">
                <a:latin typeface="Calibri" pitchFamily="34" charset="0"/>
              </a:rPr>
              <a:t> </a:t>
            </a:r>
            <a:r>
              <a:rPr lang="tr-TR" dirty="0">
                <a:latin typeface="Calibri" pitchFamily="34" charset="0"/>
              </a:rPr>
              <a:t>ise elde bulundurduğu güç ile diğer insanlara baskı uygulayan kimse olarak tanımlanabilir. Bu sebeple zorbalık, bir bireyin diğer birey üzerinde baskı kurduğu olarak açıklanabilir.</a:t>
            </a:r>
          </a:p>
        </p:txBody>
      </p:sp>
      <p:sp>
        <p:nvSpPr>
          <p:cNvPr id="11" name="İçerik Yer Tutucusu 10">
            <a:extLst>
              <a:ext uri="{FF2B5EF4-FFF2-40B4-BE49-F238E27FC236}">
                <a16:creationId xmlns:a16="http://schemas.microsoft.com/office/drawing/2014/main" xmlns="" id="{109729E9-FFCB-48AF-98F4-C62058747EE8}"/>
              </a:ext>
            </a:extLst>
          </p:cNvPr>
          <p:cNvSpPr>
            <a:spLocks noGrp="1"/>
          </p:cNvSpPr>
          <p:nvPr>
            <p:ph idx="1"/>
          </p:nvPr>
        </p:nvSpPr>
        <p:spPr>
          <a:xfrm>
            <a:off x="4217456" y="2148834"/>
            <a:ext cx="4482320" cy="1208157"/>
          </a:xfrm>
        </p:spPr>
        <p:txBody>
          <a:bodyPr>
            <a:noAutofit/>
          </a:bodyPr>
          <a:lstStyle/>
          <a:p>
            <a:pPr marL="45720" indent="0" algn="just">
              <a:buNone/>
            </a:pPr>
            <a:r>
              <a:rPr lang="tr-TR" sz="1800" dirty="0" smtClean="0">
                <a:latin typeface="Calibri" pitchFamily="34" charset="0"/>
              </a:rPr>
              <a:t>      </a:t>
            </a:r>
            <a:r>
              <a:rPr lang="tr-TR" sz="1800" u="sng" dirty="0" smtClean="0">
                <a:latin typeface="Calibri" pitchFamily="34" charset="0"/>
              </a:rPr>
              <a:t>Zorbalık</a:t>
            </a:r>
            <a:r>
              <a:rPr lang="tr-TR" sz="1800" dirty="0" smtClean="0">
                <a:latin typeface="Calibri" pitchFamily="34" charset="0"/>
              </a:rPr>
              <a:t>, </a:t>
            </a:r>
            <a:r>
              <a:rPr lang="tr-TR" sz="1800" dirty="0">
                <a:latin typeface="Calibri" pitchFamily="34" charset="0"/>
              </a:rPr>
              <a:t>daha güçlü kişi ya da kişiler tarafından daha az güçlü kişiye uygulanan, tekrar eden psikolojik ya da fiziksel eziyet şeklinde nitelendirilebilir. </a:t>
            </a:r>
          </a:p>
        </p:txBody>
      </p:sp>
      <p:sp>
        <p:nvSpPr>
          <p:cNvPr id="14" name="Dikdörtgen: Eğimli 13">
            <a:extLst>
              <a:ext uri="{FF2B5EF4-FFF2-40B4-BE49-F238E27FC236}">
                <a16:creationId xmlns:a16="http://schemas.microsoft.com/office/drawing/2014/main" xmlns="" id="{F7AE2411-A0BE-48F9-80BA-4A8EA033B6B6}"/>
              </a:ext>
            </a:extLst>
          </p:cNvPr>
          <p:cNvSpPr/>
          <p:nvPr/>
        </p:nvSpPr>
        <p:spPr>
          <a:xfrm>
            <a:off x="1691680" y="296034"/>
            <a:ext cx="5551690" cy="1152521"/>
          </a:xfrm>
          <a:prstGeom prst="bevel">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Calibri" pitchFamily="34" charset="0"/>
              </a:rPr>
              <a:t> ZORBALIK</a:t>
            </a:r>
          </a:p>
        </p:txBody>
      </p:sp>
    </p:spTree>
    <p:extLst>
      <p:ext uri="{BB962C8B-B14F-4D97-AF65-F5344CB8AC3E}">
        <p14:creationId xmlns:p14="http://schemas.microsoft.com/office/powerpoint/2010/main" val="134045470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4650345" y="1601411"/>
            <a:ext cx="4026111" cy="3368065"/>
          </a:xfrm>
          <a:prstGeom prst="rect">
            <a:avLst/>
          </a:prstGeom>
        </p:spPr>
      </p:pic>
      <p:sp>
        <p:nvSpPr>
          <p:cNvPr id="2" name="Metin kutusu 1">
            <a:extLst>
              <a:ext uri="{FF2B5EF4-FFF2-40B4-BE49-F238E27FC236}">
                <a16:creationId xmlns:a16="http://schemas.microsoft.com/office/drawing/2014/main" xmlns="" id="{74CA1032-C9D6-4F67-8D84-5E957F0BDD8C}"/>
              </a:ext>
            </a:extLst>
          </p:cNvPr>
          <p:cNvSpPr txBox="1"/>
          <p:nvPr/>
        </p:nvSpPr>
        <p:spPr>
          <a:xfrm>
            <a:off x="339047" y="1715784"/>
            <a:ext cx="4268957" cy="3139321"/>
          </a:xfrm>
          <a:prstGeom prst="rect">
            <a:avLst/>
          </a:prstGeom>
          <a:noFill/>
        </p:spPr>
        <p:txBody>
          <a:bodyPr wrap="square" rtlCol="0">
            <a:spAutoFit/>
          </a:bodyPr>
          <a:lstStyle/>
          <a:p>
            <a:pPr algn="just"/>
            <a:r>
              <a:rPr lang="tr-TR" dirty="0" smtClean="0">
                <a:latin typeface="Calibri" pitchFamily="34" charset="0"/>
              </a:rPr>
              <a:t>      Bir </a:t>
            </a:r>
            <a:r>
              <a:rPr lang="tr-TR" dirty="0">
                <a:latin typeface="Calibri" pitchFamily="34" charset="0"/>
              </a:rPr>
              <a:t>ya da daha fazla öğrencinin başka bir öğrenciye baskı uygulayarak zarar vermek amacıyla bilinçli/kasıtlı bir biçimde olumsuz eylemde bulunmasıdır.</a:t>
            </a:r>
          </a:p>
          <a:p>
            <a:pPr algn="just"/>
            <a:r>
              <a:rPr lang="tr-TR" dirty="0">
                <a:latin typeface="Calibri" pitchFamily="34" charset="0"/>
              </a:rPr>
              <a:t> </a:t>
            </a:r>
          </a:p>
          <a:p>
            <a:r>
              <a:rPr lang="tr-TR" dirty="0" smtClean="0">
                <a:latin typeface="Calibri" pitchFamily="34" charset="0"/>
              </a:rPr>
              <a:t>      Bu </a:t>
            </a:r>
            <a:r>
              <a:rPr lang="tr-TR" dirty="0">
                <a:latin typeface="Calibri" pitchFamily="34" charset="0"/>
              </a:rPr>
              <a:t>noktada söz konusu olumsuz eylem </a:t>
            </a:r>
          </a:p>
          <a:p>
            <a:pPr marL="285750" indent="-285750">
              <a:buFont typeface="Arial" pitchFamily="34" charset="0"/>
              <a:buChar char="•"/>
            </a:pPr>
            <a:r>
              <a:rPr lang="tr-TR" dirty="0">
                <a:latin typeface="Calibri" pitchFamily="34" charset="0"/>
              </a:rPr>
              <a:t>Sözlü, </a:t>
            </a:r>
          </a:p>
          <a:p>
            <a:pPr marL="285750" indent="-285750">
              <a:buFont typeface="Arial" pitchFamily="34" charset="0"/>
              <a:buChar char="•"/>
            </a:pPr>
            <a:r>
              <a:rPr lang="tr-TR" dirty="0">
                <a:latin typeface="Calibri" pitchFamily="34" charset="0"/>
              </a:rPr>
              <a:t>Fiziksel,</a:t>
            </a:r>
          </a:p>
          <a:p>
            <a:pPr marL="285750" indent="-285750">
              <a:buFont typeface="Arial" pitchFamily="34" charset="0"/>
              <a:buChar char="•"/>
            </a:pPr>
            <a:r>
              <a:rPr lang="tr-TR" dirty="0">
                <a:latin typeface="Calibri" pitchFamily="34" charset="0"/>
              </a:rPr>
              <a:t>Duygusal,</a:t>
            </a:r>
          </a:p>
          <a:p>
            <a:pPr marL="285750" indent="-285750">
              <a:buFont typeface="Arial" pitchFamily="34" charset="0"/>
              <a:buChar char="•"/>
            </a:pPr>
            <a:r>
              <a:rPr lang="tr-TR" dirty="0" smtClean="0">
                <a:latin typeface="Calibri" pitchFamily="34" charset="0"/>
              </a:rPr>
              <a:t>Siber</a:t>
            </a:r>
            <a:endParaRPr lang="tr-TR" dirty="0">
              <a:latin typeface="Calibri" pitchFamily="34" charset="0"/>
            </a:endParaRPr>
          </a:p>
          <a:p>
            <a:r>
              <a:rPr lang="tr-TR" dirty="0">
                <a:latin typeface="Calibri" pitchFamily="34" charset="0"/>
              </a:rPr>
              <a:t> şekillerde ortaya çıkabilir.</a:t>
            </a:r>
          </a:p>
        </p:txBody>
      </p:sp>
      <p:sp>
        <p:nvSpPr>
          <p:cNvPr id="11" name="Dikdörtgen: Eğimli 10">
            <a:extLst>
              <a:ext uri="{FF2B5EF4-FFF2-40B4-BE49-F238E27FC236}">
                <a16:creationId xmlns:a16="http://schemas.microsoft.com/office/drawing/2014/main" xmlns="" id="{A919B1BE-D489-4C13-94D2-14521912D994}"/>
              </a:ext>
            </a:extLst>
          </p:cNvPr>
          <p:cNvSpPr/>
          <p:nvPr/>
        </p:nvSpPr>
        <p:spPr>
          <a:xfrm>
            <a:off x="539552" y="318499"/>
            <a:ext cx="8136904" cy="950261"/>
          </a:xfrm>
          <a:prstGeom prst="bevel">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Calibri" pitchFamily="34" charset="0"/>
              </a:rPr>
              <a:t>AKRAN ZORBALIĞI </a:t>
            </a:r>
            <a:r>
              <a:rPr lang="tr-TR" sz="3600" dirty="0" smtClean="0">
                <a:latin typeface="Calibri" pitchFamily="34" charset="0"/>
              </a:rPr>
              <a:t> VE </a:t>
            </a:r>
            <a:r>
              <a:rPr lang="tr-TR" sz="3600" dirty="0">
                <a:latin typeface="Calibri" pitchFamily="34" charset="0"/>
              </a:rPr>
              <a:t>TÜRLERİ</a:t>
            </a:r>
          </a:p>
        </p:txBody>
      </p:sp>
    </p:spTree>
    <p:extLst>
      <p:ext uri="{BB962C8B-B14F-4D97-AF65-F5344CB8AC3E}">
        <p14:creationId xmlns:p14="http://schemas.microsoft.com/office/powerpoint/2010/main" val="2104036678"/>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1494431" y="351480"/>
          <a:ext cx="6017809"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xmlns="" id="{79DD663B-2CD3-40F6-A81E-1FCDABB875BD}"/>
              </a:ext>
            </a:extLst>
          </p:cNvPr>
          <p:cNvSpPr txBox="1"/>
          <p:nvPr/>
        </p:nvSpPr>
        <p:spPr>
          <a:xfrm>
            <a:off x="3995935" y="1700808"/>
            <a:ext cx="4973405" cy="4524315"/>
          </a:xfrm>
          <a:prstGeom prst="rect">
            <a:avLst/>
          </a:prstGeom>
          <a:noFill/>
        </p:spPr>
        <p:txBody>
          <a:bodyPr wrap="square" rtlCol="0">
            <a:spAutoFit/>
          </a:bodyPr>
          <a:lstStyle/>
          <a:p>
            <a:pPr algn="just"/>
            <a:r>
              <a:rPr lang="tr-TR" sz="1600" dirty="0" smtClean="0">
                <a:latin typeface="Calibri" pitchFamily="34" charset="0"/>
              </a:rPr>
              <a:t>      Zorbalık </a:t>
            </a:r>
            <a:r>
              <a:rPr lang="tr-TR" sz="1600" dirty="0">
                <a:latin typeface="Calibri" pitchFamily="34" charset="0"/>
              </a:rPr>
              <a:t>fiziksel olarak ortaya çıktığında bu durum “şiddet” olarak tanımlanabilir.</a:t>
            </a:r>
          </a:p>
          <a:p>
            <a:pPr algn="just"/>
            <a:endParaRPr lang="tr-TR" sz="1600" dirty="0">
              <a:latin typeface="Calibri" pitchFamily="34" charset="0"/>
            </a:endParaRPr>
          </a:p>
          <a:p>
            <a:pPr algn="just"/>
            <a:r>
              <a:rPr lang="tr-TR" sz="1600" dirty="0" smtClean="0">
                <a:latin typeface="Calibri" pitchFamily="34" charset="0"/>
              </a:rPr>
              <a:t>      Okullarda </a:t>
            </a:r>
            <a:r>
              <a:rPr lang="tr-TR" sz="1600" dirty="0">
                <a:latin typeface="Calibri" pitchFamily="34" charset="0"/>
              </a:rPr>
              <a:t>en çok görülen zorbalık türüdür.</a:t>
            </a:r>
          </a:p>
          <a:p>
            <a:pPr algn="just"/>
            <a:endParaRPr lang="tr-TR" sz="1600" dirty="0">
              <a:latin typeface="Calibri" pitchFamily="34" charset="0"/>
            </a:endParaRPr>
          </a:p>
          <a:p>
            <a:pPr algn="just"/>
            <a:r>
              <a:rPr lang="tr-TR" sz="1600" dirty="0" smtClean="0">
                <a:latin typeface="Calibri" pitchFamily="34" charset="0"/>
              </a:rPr>
              <a:t>       Dışarıdan </a:t>
            </a:r>
            <a:r>
              <a:rPr lang="tr-TR" sz="1600" dirty="0">
                <a:latin typeface="Calibri" pitchFamily="34" charset="0"/>
              </a:rPr>
              <a:t>ve öğretmenler tarafından kolayca fark edilebilir.</a:t>
            </a:r>
          </a:p>
          <a:p>
            <a:endParaRPr lang="tr-TR" sz="1600" dirty="0">
              <a:latin typeface="Calibri" pitchFamily="34" charset="0"/>
            </a:endParaRPr>
          </a:p>
          <a:p>
            <a:r>
              <a:rPr lang="tr-TR" sz="1600" dirty="0">
                <a:latin typeface="Calibri" pitchFamily="34" charset="0"/>
              </a:rPr>
              <a:t>-Kulak çekme, </a:t>
            </a:r>
          </a:p>
          <a:p>
            <a:r>
              <a:rPr lang="tr-TR" sz="1600" dirty="0">
                <a:latin typeface="Calibri" pitchFamily="34" charset="0"/>
              </a:rPr>
              <a:t>-Saç çekme, </a:t>
            </a:r>
          </a:p>
          <a:p>
            <a:r>
              <a:rPr lang="tr-TR" sz="1600" dirty="0">
                <a:latin typeface="Calibri" pitchFamily="34" charset="0"/>
              </a:rPr>
              <a:t>-İtme, </a:t>
            </a:r>
          </a:p>
          <a:p>
            <a:r>
              <a:rPr lang="tr-TR" sz="1600" dirty="0">
                <a:latin typeface="Calibri" pitchFamily="34" charset="0"/>
              </a:rPr>
              <a:t>-Yumruk atma, </a:t>
            </a:r>
          </a:p>
          <a:p>
            <a:r>
              <a:rPr lang="tr-TR" sz="1600" dirty="0">
                <a:latin typeface="Calibri" pitchFamily="34" charset="0"/>
              </a:rPr>
              <a:t>-Bir alet ile saldırma, </a:t>
            </a:r>
          </a:p>
          <a:p>
            <a:r>
              <a:rPr lang="tr-TR" sz="1600" dirty="0">
                <a:latin typeface="Calibri" pitchFamily="34" charset="0"/>
              </a:rPr>
              <a:t>-Tekme atma, </a:t>
            </a:r>
          </a:p>
          <a:p>
            <a:r>
              <a:rPr lang="tr-TR" sz="1600" dirty="0">
                <a:latin typeface="Calibri" pitchFamily="34" charset="0"/>
              </a:rPr>
              <a:t>-Tokat atma </a:t>
            </a:r>
          </a:p>
          <a:p>
            <a:r>
              <a:rPr lang="tr-TR" sz="1600" dirty="0">
                <a:latin typeface="Calibri" pitchFamily="34" charset="0"/>
              </a:rPr>
              <a:t>-Bedensel kötü şakalar</a:t>
            </a:r>
          </a:p>
          <a:p>
            <a:r>
              <a:rPr lang="tr-TR" sz="1600" dirty="0">
                <a:latin typeface="Calibri" pitchFamily="34" charset="0"/>
              </a:rPr>
              <a:t>-Özel yerlerine dokunmak</a:t>
            </a:r>
          </a:p>
          <a:p>
            <a:r>
              <a:rPr lang="tr-TR" sz="1600" dirty="0">
                <a:latin typeface="Calibri" pitchFamily="34" charset="0"/>
              </a:rPr>
              <a:t>-Kendisine ait olmayan eşyalara zarar vermek</a:t>
            </a:r>
          </a:p>
        </p:txBody>
      </p:sp>
      <p:pic>
        <p:nvPicPr>
          <p:cNvPr id="7" name="Resim 6">
            <a:extLst>
              <a:ext uri="{FF2B5EF4-FFF2-40B4-BE49-F238E27FC236}">
                <a16:creationId xmlns:a16="http://schemas.microsoft.com/office/drawing/2014/main" xmlns="" id="{F85964CE-9892-4E73-9245-EE11F69C91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8" y="1772816"/>
            <a:ext cx="3107531" cy="3876675"/>
          </a:xfrm>
          <a:prstGeom prst="rect">
            <a:avLst/>
          </a:prstGeom>
        </p:spPr>
      </p:pic>
      <p:pic>
        <p:nvPicPr>
          <p:cNvPr id="9" name="Resim 8" descr="çizim içeren bir resim&#10;&#10;Açıklama otomatik olarak oluşturuldu">
            <a:extLst>
              <a:ext uri="{FF2B5EF4-FFF2-40B4-BE49-F238E27FC236}">
                <a16:creationId xmlns:a16="http://schemas.microsoft.com/office/drawing/2014/main" xmlns="" id="{53E223E5-C8D3-43B8-8929-58F3D75960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0645" y="3416154"/>
            <a:ext cx="2643188" cy="1525013"/>
          </a:xfrm>
          <a:prstGeom prst="rect">
            <a:avLst/>
          </a:prstGeom>
        </p:spPr>
      </p:pic>
      <p:sp>
        <p:nvSpPr>
          <p:cNvPr id="10" name="Dikdörtgen: Eğimli 9">
            <a:extLst>
              <a:ext uri="{FF2B5EF4-FFF2-40B4-BE49-F238E27FC236}">
                <a16:creationId xmlns:a16="http://schemas.microsoft.com/office/drawing/2014/main" xmlns="" id="{BF00D7EC-E6B9-4A33-A37A-175D8B067E93}"/>
              </a:ext>
            </a:extLst>
          </p:cNvPr>
          <p:cNvSpPr/>
          <p:nvPr/>
        </p:nvSpPr>
        <p:spPr>
          <a:xfrm>
            <a:off x="1547664" y="221305"/>
            <a:ext cx="5808036" cy="831431"/>
          </a:xfrm>
          <a:prstGeom prst="bevel">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Calibri" pitchFamily="34" charset="0"/>
              </a:rPr>
              <a:t>FİZİKSEL ZORBALIK </a:t>
            </a:r>
          </a:p>
        </p:txBody>
      </p:sp>
    </p:spTree>
    <p:extLst>
      <p:ext uri="{BB962C8B-B14F-4D97-AF65-F5344CB8AC3E}">
        <p14:creationId xmlns:p14="http://schemas.microsoft.com/office/powerpoint/2010/main" val="21094167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C616DF2D-2048-40A9-8F57-64C63271616F}"/>
              </a:ext>
            </a:extLst>
          </p:cNvPr>
          <p:cNvSpPr txBox="1"/>
          <p:nvPr/>
        </p:nvSpPr>
        <p:spPr>
          <a:xfrm>
            <a:off x="471118" y="1225690"/>
            <a:ext cx="4100882" cy="4524315"/>
          </a:xfrm>
          <a:prstGeom prst="rect">
            <a:avLst/>
          </a:prstGeom>
          <a:noFill/>
        </p:spPr>
        <p:txBody>
          <a:bodyPr wrap="square" rtlCol="0">
            <a:spAutoFit/>
          </a:bodyPr>
          <a:lstStyle/>
          <a:p>
            <a:pPr algn="just"/>
            <a:r>
              <a:rPr lang="tr-TR" sz="1600" dirty="0" smtClean="0">
                <a:latin typeface="Calibri" pitchFamily="34" charset="0"/>
              </a:rPr>
              <a:t>      Sözel </a:t>
            </a:r>
            <a:r>
              <a:rPr lang="tr-TR" sz="1600" dirty="0">
                <a:latin typeface="Calibri" pitchFamily="34" charset="0"/>
              </a:rPr>
              <a:t>zorbalık daha çok konuşarak gerçekleştirilen zorbalık türüdür. Fiziksel zorbalıktan farklı bir biçimde doğrudan fiziksel bir temas bulunmamaktadır. </a:t>
            </a:r>
          </a:p>
          <a:p>
            <a:pPr algn="just"/>
            <a:endParaRPr lang="tr-TR" sz="1600" dirty="0">
              <a:latin typeface="Calibri" pitchFamily="34" charset="0"/>
            </a:endParaRPr>
          </a:p>
          <a:p>
            <a:pPr algn="just"/>
            <a:r>
              <a:rPr lang="tr-TR" sz="1600" dirty="0">
                <a:latin typeface="Calibri" pitchFamily="34" charset="0"/>
              </a:rPr>
              <a:t>• Küfür etme, </a:t>
            </a:r>
          </a:p>
          <a:p>
            <a:pPr algn="just"/>
            <a:r>
              <a:rPr lang="tr-TR" sz="1600" dirty="0">
                <a:latin typeface="Calibri" pitchFamily="34" charset="0"/>
              </a:rPr>
              <a:t>• Hakaret etme, </a:t>
            </a:r>
          </a:p>
          <a:p>
            <a:pPr algn="just"/>
            <a:r>
              <a:rPr lang="tr-TR" sz="1600" dirty="0">
                <a:latin typeface="Calibri" pitchFamily="34" charset="0"/>
              </a:rPr>
              <a:t>• İncitme, </a:t>
            </a:r>
          </a:p>
          <a:p>
            <a:pPr algn="just"/>
            <a:r>
              <a:rPr lang="tr-TR" sz="1600" dirty="0">
                <a:latin typeface="Calibri" pitchFamily="34" charset="0"/>
              </a:rPr>
              <a:t>• Kaba ve çirkin sözler söyleme, </a:t>
            </a:r>
          </a:p>
          <a:p>
            <a:pPr algn="just"/>
            <a:r>
              <a:rPr lang="tr-TR" sz="1600" dirty="0">
                <a:latin typeface="Calibri" pitchFamily="34" charset="0"/>
              </a:rPr>
              <a:t>• Utandırma, </a:t>
            </a:r>
          </a:p>
          <a:p>
            <a:pPr algn="just"/>
            <a:r>
              <a:rPr lang="tr-TR" sz="1600" dirty="0">
                <a:latin typeface="Calibri" pitchFamily="34" charset="0"/>
              </a:rPr>
              <a:t>• Küçük düşürme, </a:t>
            </a:r>
          </a:p>
          <a:p>
            <a:pPr algn="just"/>
            <a:r>
              <a:rPr lang="tr-TR" sz="1600" dirty="0">
                <a:latin typeface="Calibri" pitchFamily="34" charset="0"/>
              </a:rPr>
              <a:t>• Alay etme, </a:t>
            </a:r>
          </a:p>
          <a:p>
            <a:pPr algn="just"/>
            <a:r>
              <a:rPr lang="tr-TR" sz="1600" dirty="0">
                <a:latin typeface="Calibri" pitchFamily="34" charset="0"/>
              </a:rPr>
              <a:t>• Aksanı ya da konuşma tarzıyla alay etme, </a:t>
            </a:r>
          </a:p>
          <a:p>
            <a:pPr algn="just"/>
            <a:r>
              <a:rPr lang="tr-TR" sz="1600" dirty="0">
                <a:latin typeface="Calibri" pitchFamily="34" charset="0"/>
              </a:rPr>
              <a:t>• Dalga geçme,  </a:t>
            </a:r>
          </a:p>
          <a:p>
            <a:pPr algn="just"/>
            <a:r>
              <a:rPr lang="tr-TR" sz="1600" dirty="0" smtClean="0">
                <a:latin typeface="Calibri" pitchFamily="34" charset="0"/>
              </a:rPr>
              <a:t>• Hoşa </a:t>
            </a:r>
            <a:r>
              <a:rPr lang="tr-TR" sz="1600" dirty="0">
                <a:latin typeface="Calibri" pitchFamily="34" charset="0"/>
              </a:rPr>
              <a:t>gitmeyen, küçük düşürücü isimler (lakap) takma, </a:t>
            </a:r>
          </a:p>
          <a:p>
            <a:pPr algn="just"/>
            <a:r>
              <a:rPr lang="tr-TR" sz="1600" dirty="0" smtClean="0">
                <a:latin typeface="Calibri" pitchFamily="34" charset="0"/>
              </a:rPr>
              <a:t>• Aşağılayıcı </a:t>
            </a:r>
            <a:r>
              <a:rPr lang="tr-TR" sz="1600" dirty="0">
                <a:latin typeface="Calibri" pitchFamily="34" charset="0"/>
              </a:rPr>
              <a:t>bir biçimde gülme  bunlara örnektir.</a:t>
            </a:r>
          </a:p>
        </p:txBody>
      </p:sp>
      <p:pic>
        <p:nvPicPr>
          <p:cNvPr id="6" name="Resim 5" descr="çizim içeren bir resim&#10;&#10;Açıklama otomatik olarak oluşturuldu">
            <a:extLst>
              <a:ext uri="{FF2B5EF4-FFF2-40B4-BE49-F238E27FC236}">
                <a16:creationId xmlns:a16="http://schemas.microsoft.com/office/drawing/2014/main" xmlns="" id="{FD66E693-FA98-4A16-813C-73F27C88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045" y="1172270"/>
            <a:ext cx="3642913" cy="3280199"/>
          </a:xfrm>
          <a:prstGeom prst="rect">
            <a:avLst/>
          </a:prstGeom>
        </p:spPr>
      </p:pic>
      <p:pic>
        <p:nvPicPr>
          <p:cNvPr id="8" name="Resim 7" descr="çizim içeren bir resim&#10;&#10;Açıklama otomatik olarak oluşturuldu">
            <a:extLst>
              <a:ext uri="{FF2B5EF4-FFF2-40B4-BE49-F238E27FC236}">
                <a16:creationId xmlns:a16="http://schemas.microsoft.com/office/drawing/2014/main" xmlns="" id="{4C56B5C5-2079-4852-AB71-FBD2DD90E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437" y="4657122"/>
            <a:ext cx="1825899" cy="2077768"/>
          </a:xfrm>
          <a:prstGeom prst="rect">
            <a:avLst/>
          </a:prstGeom>
        </p:spPr>
      </p:pic>
      <p:sp>
        <p:nvSpPr>
          <p:cNvPr id="9" name="Dikdörtgen: Eğimli 8">
            <a:extLst>
              <a:ext uri="{FF2B5EF4-FFF2-40B4-BE49-F238E27FC236}">
                <a16:creationId xmlns:a16="http://schemas.microsoft.com/office/drawing/2014/main" xmlns="" id="{6DCFB3A4-13C5-4586-9605-670333164603}"/>
              </a:ext>
            </a:extLst>
          </p:cNvPr>
          <p:cNvSpPr/>
          <p:nvPr/>
        </p:nvSpPr>
        <p:spPr>
          <a:xfrm>
            <a:off x="1928973" y="129853"/>
            <a:ext cx="5286054" cy="850875"/>
          </a:xfrm>
          <a:prstGeom prst="bevel">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Calibri" pitchFamily="34" charset="0"/>
              </a:rPr>
              <a:t>SÖZEL ZORBALIK </a:t>
            </a:r>
          </a:p>
        </p:txBody>
      </p:sp>
    </p:spTree>
    <p:extLst>
      <p:ext uri="{BB962C8B-B14F-4D97-AF65-F5344CB8AC3E}">
        <p14:creationId xmlns:p14="http://schemas.microsoft.com/office/powerpoint/2010/main" val="366003315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F6AC6951-9298-448F-B95C-4940E04F9986}"/>
              </a:ext>
            </a:extLst>
          </p:cNvPr>
          <p:cNvSpPr txBox="1"/>
          <p:nvPr/>
        </p:nvSpPr>
        <p:spPr>
          <a:xfrm>
            <a:off x="179512" y="1846451"/>
            <a:ext cx="4320480" cy="4455066"/>
          </a:xfrm>
          <a:prstGeom prst="rect">
            <a:avLst/>
          </a:prstGeom>
          <a:noFill/>
        </p:spPr>
        <p:txBody>
          <a:bodyPr wrap="square" numCol="1" rtlCol="0">
            <a:spAutoFit/>
          </a:bodyPr>
          <a:lstStyle/>
          <a:p>
            <a:pPr algn="just"/>
            <a:r>
              <a:rPr lang="tr-TR" sz="1350" dirty="0" smtClean="0">
                <a:latin typeface="Calibri" pitchFamily="34" charset="0"/>
              </a:rPr>
              <a:t>     Toplumsal </a:t>
            </a:r>
            <a:r>
              <a:rPr lang="tr-TR" sz="1350" dirty="0">
                <a:latin typeface="Calibri" pitchFamily="34" charset="0"/>
              </a:rPr>
              <a:t>dışlama bireye zarar vermek ya da bireyi incitmek amacıyla toplumsal ilişkilerini etkileme anlamına gelmektedir. Toplumsal dışlama bir dolaylı zorbalık türüdür.</a:t>
            </a:r>
          </a:p>
          <a:p>
            <a:pPr algn="just"/>
            <a:endParaRPr lang="tr-TR" sz="1350" dirty="0">
              <a:latin typeface="Calibri" pitchFamily="34" charset="0"/>
            </a:endParaRPr>
          </a:p>
          <a:p>
            <a:pPr algn="just"/>
            <a:r>
              <a:rPr lang="tr-TR" sz="1350" dirty="0">
                <a:latin typeface="Calibri" pitchFamily="34" charset="0"/>
              </a:rPr>
              <a:t>• Görmezlikten gelme, </a:t>
            </a:r>
          </a:p>
          <a:p>
            <a:pPr algn="just"/>
            <a:r>
              <a:rPr lang="tr-TR" sz="1350" dirty="0">
                <a:latin typeface="Calibri" pitchFamily="34" charset="0"/>
              </a:rPr>
              <a:t>• Sırtını dönme, </a:t>
            </a:r>
          </a:p>
          <a:p>
            <a:pPr algn="just"/>
            <a:r>
              <a:rPr lang="tr-TR" sz="1350" dirty="0">
                <a:latin typeface="Calibri" pitchFamily="34" charset="0"/>
              </a:rPr>
              <a:t>• Yok sayma, </a:t>
            </a:r>
          </a:p>
          <a:p>
            <a:pPr algn="just"/>
            <a:r>
              <a:rPr lang="tr-TR" sz="1350" dirty="0">
                <a:latin typeface="Calibri" pitchFamily="34" charset="0"/>
              </a:rPr>
              <a:t>• Oyun ya da diğer etkinliklere almama, </a:t>
            </a:r>
          </a:p>
          <a:p>
            <a:pPr algn="just"/>
            <a:r>
              <a:rPr lang="tr-TR" sz="1350" dirty="0">
                <a:latin typeface="Calibri" pitchFamily="34" charset="0"/>
              </a:rPr>
              <a:t>• Gruba almayarak yalnızlığa terk etme, </a:t>
            </a:r>
          </a:p>
          <a:p>
            <a:pPr algn="just"/>
            <a:r>
              <a:rPr lang="tr-TR" sz="1350" dirty="0">
                <a:latin typeface="Calibri" pitchFamily="34" charset="0"/>
              </a:rPr>
              <a:t>• Gruptan atarak cezalandırma, </a:t>
            </a:r>
          </a:p>
          <a:p>
            <a:pPr algn="just"/>
            <a:r>
              <a:rPr lang="tr-TR" sz="1350" dirty="0">
                <a:latin typeface="Calibri" pitchFamily="34" charset="0"/>
              </a:rPr>
              <a:t>• Zorbalık gören kişinin diğer öğrencilerle konuşmasını ve arkadaşlık kurmasını engelleme, </a:t>
            </a:r>
          </a:p>
          <a:p>
            <a:pPr algn="just"/>
            <a:r>
              <a:rPr lang="tr-TR" sz="1350" dirty="0">
                <a:latin typeface="Calibri" pitchFamily="34" charset="0"/>
              </a:rPr>
              <a:t>• Arkadaşlarını mağdura karşı kışkırtarak aralarının bozulmasına çalışma, </a:t>
            </a:r>
          </a:p>
          <a:p>
            <a:pPr algn="just"/>
            <a:r>
              <a:rPr lang="tr-TR" sz="1350" dirty="0">
                <a:latin typeface="Calibri" pitchFamily="34" charset="0"/>
              </a:rPr>
              <a:t>• İftira atma, </a:t>
            </a:r>
          </a:p>
          <a:p>
            <a:pPr algn="just"/>
            <a:r>
              <a:rPr lang="tr-TR" sz="1350" dirty="0">
                <a:latin typeface="Calibri" pitchFamily="34" charset="0"/>
              </a:rPr>
              <a:t>• İftira, dedikodu ve asılsız söylentiler ile mağduru zor duruma düşürme, </a:t>
            </a:r>
          </a:p>
          <a:p>
            <a:pPr algn="just"/>
            <a:r>
              <a:rPr lang="tr-TR" sz="1350" dirty="0">
                <a:latin typeface="Calibri" pitchFamily="34" charset="0"/>
              </a:rPr>
              <a:t>• Yapmadığı şeylerle ilgili öğretmene şikâyet etme, </a:t>
            </a:r>
          </a:p>
          <a:p>
            <a:pPr algn="just"/>
            <a:r>
              <a:rPr lang="tr-TR" sz="1350" dirty="0">
                <a:latin typeface="Calibri" pitchFamily="34" charset="0"/>
              </a:rPr>
              <a:t>• Mağdurun sırlarını başkalarına anlatılarak zor duruma düşürme</a:t>
            </a:r>
          </a:p>
          <a:p>
            <a:pPr algn="just"/>
            <a:endParaRPr lang="tr-TR" sz="1350" dirty="0">
              <a:latin typeface="Calibri" pitchFamily="34" charset="0"/>
            </a:endParaRPr>
          </a:p>
        </p:txBody>
      </p:sp>
      <p:pic>
        <p:nvPicPr>
          <p:cNvPr id="12" name="Resim 11" descr="çizim içeren bir resim&#10;&#10;Açıklama otomatik olarak oluşturuldu">
            <a:extLst>
              <a:ext uri="{FF2B5EF4-FFF2-40B4-BE49-F238E27FC236}">
                <a16:creationId xmlns:a16="http://schemas.microsoft.com/office/drawing/2014/main" xmlns="" id="{E53BE08F-8A52-4A7F-B2FC-45F36D2A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5" y="2348881"/>
            <a:ext cx="3999827" cy="3024336"/>
          </a:xfrm>
          <a:prstGeom prst="rect">
            <a:avLst/>
          </a:prstGeom>
        </p:spPr>
      </p:pic>
      <p:sp>
        <p:nvSpPr>
          <p:cNvPr id="14" name="Dikdörtgen: Eğimli 13">
            <a:extLst>
              <a:ext uri="{FF2B5EF4-FFF2-40B4-BE49-F238E27FC236}">
                <a16:creationId xmlns:a16="http://schemas.microsoft.com/office/drawing/2014/main" xmlns="" id="{C149E7D5-9B67-4445-B67B-684E629D98AC}"/>
              </a:ext>
            </a:extLst>
          </p:cNvPr>
          <p:cNvSpPr/>
          <p:nvPr/>
        </p:nvSpPr>
        <p:spPr>
          <a:xfrm>
            <a:off x="467544" y="332656"/>
            <a:ext cx="8064896" cy="1152128"/>
          </a:xfrm>
          <a:prstGeom prst="bevel">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Calibri" pitchFamily="34" charset="0"/>
              </a:rPr>
              <a:t>DUYGUSAL ZORBALIK / TOPLUMDAN DIŞLANMA</a:t>
            </a:r>
          </a:p>
        </p:txBody>
      </p:sp>
    </p:spTree>
    <p:extLst>
      <p:ext uri="{BB962C8B-B14F-4D97-AF65-F5344CB8AC3E}">
        <p14:creationId xmlns:p14="http://schemas.microsoft.com/office/powerpoint/2010/main" val="367985704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85607B30-F7E1-4171-8C3E-5C7CD6D6608D}"/>
              </a:ext>
            </a:extLst>
          </p:cNvPr>
          <p:cNvSpPr txBox="1"/>
          <p:nvPr/>
        </p:nvSpPr>
        <p:spPr>
          <a:xfrm>
            <a:off x="100174" y="1340768"/>
            <a:ext cx="4538609" cy="4524315"/>
          </a:xfrm>
          <a:prstGeom prst="rect">
            <a:avLst/>
          </a:prstGeom>
          <a:noFill/>
        </p:spPr>
        <p:txBody>
          <a:bodyPr wrap="square" rtlCol="0">
            <a:spAutoFit/>
          </a:bodyPr>
          <a:lstStyle/>
          <a:p>
            <a:pPr algn="just"/>
            <a:r>
              <a:rPr lang="tr-TR" sz="1600" dirty="0" smtClean="0">
                <a:latin typeface="Calibri" pitchFamily="34" charset="0"/>
              </a:rPr>
              <a:t>     Siber </a:t>
            </a:r>
            <a:r>
              <a:rPr lang="tr-TR" sz="1600" dirty="0">
                <a:latin typeface="Calibri" pitchFamily="34" charset="0"/>
              </a:rPr>
              <a:t>zorbalık, “diğer kişilere zarar vermek amacıyla, bir birey ya da grup tarafından, elektronik posta, cep telefonu, çağrı cihazı, kısa mesaj servisi ve </a:t>
            </a:r>
            <a:r>
              <a:rPr lang="tr-TR" sz="1600" dirty="0" smtClean="0">
                <a:latin typeface="Calibri" pitchFamily="34" charset="0"/>
              </a:rPr>
              <a:t>web </a:t>
            </a:r>
            <a:r>
              <a:rPr lang="tr-TR" sz="1600" dirty="0">
                <a:latin typeface="Calibri" pitchFamily="34" charset="0"/>
              </a:rPr>
              <a:t>siteleri gibi bilgi ve iletişim teknolojilerinin kullanımını içeren; kasten, tekrarlayıcı bir şekilde ve düşmanca davranışları destekleyen davranışlar” şeklinde tanımlanmaktadır. </a:t>
            </a:r>
          </a:p>
          <a:p>
            <a:pPr algn="just"/>
            <a:r>
              <a:rPr lang="tr-TR" sz="1600" dirty="0" smtClean="0">
                <a:latin typeface="Calibri" pitchFamily="34" charset="0"/>
              </a:rPr>
              <a:t>      Siber </a:t>
            </a:r>
            <a:r>
              <a:rPr lang="tr-TR" sz="1600" dirty="0">
                <a:latin typeface="Calibri" pitchFamily="34" charset="0"/>
              </a:rPr>
              <a:t>zorbalığın diğer zorbalık türleri kadar kişiye zarar vermektedir.</a:t>
            </a:r>
          </a:p>
          <a:p>
            <a:pPr algn="just"/>
            <a:endParaRPr lang="tr-TR" sz="1600" dirty="0">
              <a:latin typeface="Calibri" pitchFamily="34" charset="0"/>
            </a:endParaRPr>
          </a:p>
          <a:p>
            <a:pPr marL="285750" indent="-285750" algn="just">
              <a:buFont typeface="Arial" pitchFamily="34" charset="0"/>
              <a:buChar char="•"/>
            </a:pPr>
            <a:r>
              <a:rPr lang="tr-TR" sz="1600" dirty="0" smtClean="0">
                <a:latin typeface="Calibri" pitchFamily="34" charset="0"/>
              </a:rPr>
              <a:t>Kötüleyici </a:t>
            </a:r>
            <a:r>
              <a:rPr lang="tr-TR" sz="1600" dirty="0">
                <a:latin typeface="Calibri" pitchFamily="34" charset="0"/>
              </a:rPr>
              <a:t>ya da tehdit edici </a:t>
            </a:r>
            <a:r>
              <a:rPr lang="tr-TR" sz="1600" dirty="0" smtClean="0">
                <a:latin typeface="Calibri" pitchFamily="34" charset="0"/>
              </a:rPr>
              <a:t>mesajların gönderilmesi,</a:t>
            </a:r>
          </a:p>
          <a:p>
            <a:pPr marL="285750" indent="-285750" algn="just">
              <a:buFont typeface="Arial" pitchFamily="34" charset="0"/>
              <a:buChar char="•"/>
            </a:pPr>
            <a:r>
              <a:rPr lang="tr-TR" sz="1600" dirty="0">
                <a:latin typeface="Calibri" pitchFamily="34" charset="0"/>
              </a:rPr>
              <a:t>R</a:t>
            </a:r>
            <a:r>
              <a:rPr lang="tr-TR" sz="1600" dirty="0" smtClean="0">
                <a:latin typeface="Calibri" pitchFamily="34" charset="0"/>
              </a:rPr>
              <a:t>ahatsız </a:t>
            </a:r>
            <a:r>
              <a:rPr lang="tr-TR" sz="1600" dirty="0">
                <a:latin typeface="Calibri" pitchFamily="34" charset="0"/>
              </a:rPr>
              <a:t>etme durumunun açık bir biçimde yapılması</a:t>
            </a:r>
            <a:r>
              <a:rPr lang="tr-TR" sz="1600" dirty="0" smtClean="0">
                <a:latin typeface="Calibri" pitchFamily="34" charset="0"/>
              </a:rPr>
              <a:t>.</a:t>
            </a:r>
            <a:endParaRPr lang="tr-TR" sz="1600" dirty="0">
              <a:latin typeface="Calibri" pitchFamily="34" charset="0"/>
            </a:endParaRPr>
          </a:p>
          <a:p>
            <a:pPr marL="285750" indent="-285750" algn="just">
              <a:buFont typeface="Arial" pitchFamily="34" charset="0"/>
              <a:buChar char="•"/>
            </a:pPr>
            <a:r>
              <a:rPr lang="tr-TR" sz="1600" dirty="0" smtClean="0">
                <a:latin typeface="Calibri" pitchFamily="34" charset="0"/>
              </a:rPr>
              <a:t>Utandırıcı </a:t>
            </a:r>
            <a:r>
              <a:rPr lang="tr-TR" sz="1600" dirty="0">
                <a:latin typeface="Calibri" pitchFamily="34" charset="0"/>
              </a:rPr>
              <a:t>resimlerin gönderilmesi, </a:t>
            </a:r>
            <a:r>
              <a:rPr lang="tr-TR" sz="1600" dirty="0" smtClean="0">
                <a:latin typeface="Calibri" pitchFamily="34" charset="0"/>
              </a:rPr>
              <a:t>kötü esprilerin yapılması</a:t>
            </a:r>
            <a:r>
              <a:rPr lang="tr-TR" sz="1600" dirty="0">
                <a:latin typeface="Calibri" pitchFamily="34" charset="0"/>
              </a:rPr>
              <a:t>, bir internet sitesinde kurban hakkında olumsuz saldırıların </a:t>
            </a:r>
            <a:r>
              <a:rPr lang="tr-TR" sz="1600" dirty="0" smtClean="0">
                <a:latin typeface="Calibri" pitchFamily="34" charset="0"/>
              </a:rPr>
              <a:t>gerçekleştirilmesi.</a:t>
            </a:r>
            <a:endParaRPr lang="tr-TR" sz="1600" dirty="0">
              <a:latin typeface="Calibri" pitchFamily="34" charset="0"/>
            </a:endParaRPr>
          </a:p>
          <a:p>
            <a:pPr algn="just"/>
            <a:endParaRPr lang="tr-TR" sz="1600" dirty="0">
              <a:latin typeface="Calibri" pitchFamily="34" charset="0"/>
            </a:endParaRPr>
          </a:p>
        </p:txBody>
      </p:sp>
      <p:sp>
        <p:nvSpPr>
          <p:cNvPr id="6" name="Metin kutusu 5">
            <a:extLst>
              <a:ext uri="{FF2B5EF4-FFF2-40B4-BE49-F238E27FC236}">
                <a16:creationId xmlns:a16="http://schemas.microsoft.com/office/drawing/2014/main" xmlns="" id="{2119CC3F-6521-432E-A7BD-2C25EB08CB1C}"/>
              </a:ext>
            </a:extLst>
          </p:cNvPr>
          <p:cNvSpPr txBox="1"/>
          <p:nvPr/>
        </p:nvSpPr>
        <p:spPr>
          <a:xfrm>
            <a:off x="4731250" y="1365242"/>
            <a:ext cx="4305246" cy="2800767"/>
          </a:xfrm>
          <a:prstGeom prst="rect">
            <a:avLst/>
          </a:prstGeom>
          <a:noFill/>
        </p:spPr>
        <p:txBody>
          <a:bodyPr wrap="square" rtlCol="0">
            <a:spAutoFit/>
          </a:bodyPr>
          <a:lstStyle/>
          <a:p>
            <a:pPr marL="285750" indent="-285750" algn="just">
              <a:buFont typeface="Arial" pitchFamily="34" charset="0"/>
              <a:buChar char="•"/>
            </a:pPr>
            <a:r>
              <a:rPr lang="tr-TR" sz="1600" dirty="0" smtClean="0">
                <a:latin typeface="Calibri" pitchFamily="34" charset="0"/>
              </a:rPr>
              <a:t>İletinin alınması </a:t>
            </a:r>
            <a:r>
              <a:rPr lang="tr-TR" sz="1600" dirty="0">
                <a:latin typeface="Calibri" pitchFamily="34" charset="0"/>
              </a:rPr>
              <a:t>durumunda kurbanın </a:t>
            </a:r>
            <a:r>
              <a:rPr lang="tr-TR" sz="1600" dirty="0" smtClean="0">
                <a:latin typeface="Calibri" pitchFamily="34" charset="0"/>
              </a:rPr>
              <a:t>zarar</a:t>
            </a:r>
          </a:p>
          <a:p>
            <a:pPr algn="just"/>
            <a:r>
              <a:rPr lang="tr-TR" sz="1600" dirty="0" smtClean="0">
                <a:latin typeface="Calibri" pitchFamily="34" charset="0"/>
              </a:rPr>
              <a:t>göreceği kişilere kurban </a:t>
            </a:r>
            <a:r>
              <a:rPr lang="tr-TR" sz="1600" dirty="0">
                <a:latin typeface="Calibri" pitchFamily="34" charset="0"/>
              </a:rPr>
              <a:t>hakkındaki bilgilerin gönderilmesidir. Gönderilen bilgiler kişisel, hassas ve gizli bilgilerdir. Bu bilgiler kurbanın öğrenmesini istemediği kişilere gönderilir ve kurban zarar görür. </a:t>
            </a:r>
          </a:p>
          <a:p>
            <a:pPr marL="285750" indent="-285750" algn="just">
              <a:buFont typeface="Arial" pitchFamily="34" charset="0"/>
              <a:buChar char="•"/>
            </a:pPr>
            <a:r>
              <a:rPr lang="tr-TR" sz="1600" dirty="0" smtClean="0">
                <a:latin typeface="Calibri" pitchFamily="34" charset="0"/>
              </a:rPr>
              <a:t>Kurbanın </a:t>
            </a:r>
            <a:r>
              <a:rPr lang="tr-TR" sz="1600" dirty="0">
                <a:latin typeface="Calibri" pitchFamily="34" charset="0"/>
              </a:rPr>
              <a:t>internette bazı yerlere </a:t>
            </a:r>
            <a:r>
              <a:rPr lang="tr-TR" sz="1600" dirty="0" smtClean="0">
                <a:latin typeface="Calibri" pitchFamily="34" charset="0"/>
              </a:rPr>
              <a:t>ulaşımının</a:t>
            </a:r>
          </a:p>
          <a:p>
            <a:pPr algn="just"/>
            <a:r>
              <a:rPr lang="tr-TR" sz="1600" dirty="0" smtClean="0">
                <a:latin typeface="Calibri" pitchFamily="34" charset="0"/>
              </a:rPr>
              <a:t>engellenmesi</a:t>
            </a:r>
            <a:r>
              <a:rPr lang="tr-TR" sz="1600" dirty="0">
                <a:latin typeface="Calibri" pitchFamily="34" charset="0"/>
              </a:rPr>
              <a:t>. </a:t>
            </a:r>
            <a:r>
              <a:rPr lang="tr-TR" sz="1600" dirty="0" smtClean="0">
                <a:latin typeface="Calibri" pitchFamily="34" charset="0"/>
              </a:rPr>
              <a:t>Örneğin, </a:t>
            </a:r>
            <a:r>
              <a:rPr lang="tr-TR" sz="1600" dirty="0">
                <a:latin typeface="Calibri" pitchFamily="34" charset="0"/>
              </a:rPr>
              <a:t>kurbanın bir oyuna, sohbet odasına ya da bir sosyal ağ grubuna girmesinin engellenmesi dışlama kapsamında değerlendirilebilir</a:t>
            </a:r>
          </a:p>
        </p:txBody>
      </p:sp>
      <p:pic>
        <p:nvPicPr>
          <p:cNvPr id="8" name="Resim 7" descr="çizim içeren bir resim&#10;&#10;Açıklama otomatik olarak oluşturuldu">
            <a:extLst>
              <a:ext uri="{FF2B5EF4-FFF2-40B4-BE49-F238E27FC236}">
                <a16:creationId xmlns:a16="http://schemas.microsoft.com/office/drawing/2014/main" xmlns="" id="{C8CA169F-F9D2-49E7-A681-16BB89E17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091" y="4509120"/>
            <a:ext cx="3743365" cy="2164096"/>
          </a:xfrm>
          <a:prstGeom prst="rect">
            <a:avLst/>
          </a:prstGeom>
        </p:spPr>
      </p:pic>
      <p:sp>
        <p:nvSpPr>
          <p:cNvPr id="10" name="Dikdörtgen: Eğimli 9">
            <a:extLst>
              <a:ext uri="{FF2B5EF4-FFF2-40B4-BE49-F238E27FC236}">
                <a16:creationId xmlns:a16="http://schemas.microsoft.com/office/drawing/2014/main" xmlns="" id="{C326528C-E0A9-46C3-9354-0F3F431EC661}"/>
              </a:ext>
            </a:extLst>
          </p:cNvPr>
          <p:cNvSpPr/>
          <p:nvPr/>
        </p:nvSpPr>
        <p:spPr>
          <a:xfrm>
            <a:off x="395536" y="260648"/>
            <a:ext cx="8424936" cy="781812"/>
          </a:xfrm>
          <a:prstGeom prst="bevel">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Calibri" pitchFamily="34" charset="0"/>
              </a:rPr>
              <a:t>SİBER/SANAL ZORBALIK </a:t>
            </a:r>
          </a:p>
        </p:txBody>
      </p:sp>
    </p:spTree>
    <p:extLst>
      <p:ext uri="{BB962C8B-B14F-4D97-AF65-F5344CB8AC3E}">
        <p14:creationId xmlns:p14="http://schemas.microsoft.com/office/powerpoint/2010/main" val="31986003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xmlns="" id="{7E1C0229-8AF4-4F6B-AF84-C70BC9275491}"/>
              </a:ext>
            </a:extLst>
          </p:cNvPr>
          <p:cNvSpPr>
            <a:spLocks noGrp="1"/>
          </p:cNvSpPr>
          <p:nvPr>
            <p:ph type="title"/>
          </p:nvPr>
        </p:nvSpPr>
        <p:spPr>
          <a:xfrm>
            <a:off x="611560" y="188640"/>
            <a:ext cx="7992888" cy="1230193"/>
          </a:xfrm>
          <a:prstGeom prst="bevel">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tr-TR" sz="3600" dirty="0">
                <a:latin typeface="Calibri" pitchFamily="34" charset="0"/>
              </a:rPr>
              <a:t>ZORBALIK SÜRECİNDE YER ALAN KİŞİLER</a:t>
            </a:r>
          </a:p>
        </p:txBody>
      </p:sp>
      <p:pic>
        <p:nvPicPr>
          <p:cNvPr id="5" name="İçerik Yer Tutucusu 4" descr="ekran görüntüsü, işaret içeren bir resim&#10;&#10;Açıklama otomatik olarak oluşturuldu">
            <a:extLst>
              <a:ext uri="{FF2B5EF4-FFF2-40B4-BE49-F238E27FC236}">
                <a16:creationId xmlns:a16="http://schemas.microsoft.com/office/drawing/2014/main" xmlns="" id="{1CBB2234-C80A-43D2-983F-C568F7522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100" y="2572392"/>
            <a:ext cx="6591300" cy="2900665"/>
          </a:xfrm>
        </p:spPr>
      </p:pic>
    </p:spTree>
    <p:extLst>
      <p:ext uri="{BB962C8B-B14F-4D97-AF65-F5344CB8AC3E}">
        <p14:creationId xmlns:p14="http://schemas.microsoft.com/office/powerpoint/2010/main" val="164154084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0" y="1484784"/>
            <a:ext cx="9144000" cy="1512168"/>
          </a:xfrm>
          <a:solidFill>
            <a:srgbClr val="FFC000"/>
          </a:solidFill>
        </p:spPr>
        <p:txBody>
          <a:bodyPr>
            <a:normAutofit fontScale="90000"/>
          </a:bodyPr>
          <a:lstStyle/>
          <a:p>
            <a:pPr lvl="0" defTabSz="1422400">
              <a:lnSpc>
                <a:spcPct val="90000"/>
              </a:lnSpc>
              <a:spcAft>
                <a:spcPct val="35000"/>
              </a:spcAft>
            </a:pPr>
            <a:r>
              <a:rPr lang="tr-TR" dirty="0">
                <a:latin typeface="Calibri" pitchFamily="34" charset="0"/>
              </a:rPr>
              <a:t>SINIR İHLALİ SONRASI ORTAYA ÇIKAN DURUMLAR</a:t>
            </a:r>
          </a:p>
        </p:txBody>
      </p:sp>
      <p:sp>
        <p:nvSpPr>
          <p:cNvPr id="7" name="Dikdörtgen 6"/>
          <p:cNvSpPr/>
          <p:nvPr/>
        </p:nvSpPr>
        <p:spPr>
          <a:xfrm>
            <a:off x="2178603" y="4077072"/>
            <a:ext cx="4719984" cy="991861"/>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tr-TR" sz="3200" dirty="0" smtClean="0">
                <a:latin typeface="Calibri" pitchFamily="34" charset="0"/>
              </a:rPr>
              <a:t>GÜVENSİZ İNTERNET</a:t>
            </a:r>
            <a:endParaRPr lang="tr-TR" sz="3200" dirty="0">
              <a:latin typeface="Calibri" pitchFamily="34" charset="0"/>
            </a:endParaRPr>
          </a:p>
        </p:txBody>
      </p:sp>
    </p:spTree>
    <p:extLst>
      <p:ext uri="{BB962C8B-B14F-4D97-AF65-F5344CB8AC3E}">
        <p14:creationId xmlns:p14="http://schemas.microsoft.com/office/powerpoint/2010/main" val="389888851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323528" y="188640"/>
          <a:ext cx="856895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68801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0"/>
            <a:ext cx="7772400" cy="1143000"/>
          </a:xfrm>
        </p:spPr>
        <p:txBody>
          <a:bodyPr/>
          <a:lstStyle/>
          <a:p>
            <a:pPr algn="ctr"/>
            <a:r>
              <a:rPr lang="tr-TR" dirty="0" smtClean="0">
                <a:solidFill>
                  <a:srgbClr val="FF0000"/>
                </a:solidFill>
              </a:rPr>
              <a:t>İLİŞKİLERDE ALAN TÜRLERİ</a:t>
            </a:r>
            <a:endParaRPr lang="tr-TR" dirty="0">
              <a:solidFill>
                <a:srgbClr val="FF0000"/>
              </a:solidFill>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0950" y="2855912"/>
            <a:ext cx="2895600" cy="2333625"/>
          </a:xfrm>
          <a:solidFill>
            <a:schemeClr val="accent1">
              <a:lumMod val="40000"/>
              <a:lumOff val="60000"/>
            </a:schemeClr>
          </a:solidFill>
        </p:spPr>
      </p:pic>
    </p:spTree>
    <p:extLst>
      <p:ext uri="{BB962C8B-B14F-4D97-AF65-F5344CB8AC3E}">
        <p14:creationId xmlns:p14="http://schemas.microsoft.com/office/powerpoint/2010/main" val="3551578629"/>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56650" y="388099"/>
            <a:ext cx="8247798" cy="830997"/>
          </a:xfrm>
          <a:prstGeom prst="rect">
            <a:avLst/>
          </a:prstGeom>
          <a:noFill/>
        </p:spPr>
        <p:txBody>
          <a:bodyPr wrap="square" rtlCol="0">
            <a:spAutoFit/>
          </a:bodyPr>
          <a:lstStyle/>
          <a:p>
            <a:pPr algn="ctr"/>
            <a:r>
              <a:rPr lang="tr-TR" sz="4800" b="1" dirty="0" smtClean="0">
                <a:solidFill>
                  <a:srgbClr val="FF0000"/>
                </a:solidFill>
                <a:latin typeface="Calibri" pitchFamily="34" charset="0"/>
              </a:rPr>
              <a:t>OYUN BAĞIMLILIĞI</a:t>
            </a:r>
            <a:endParaRPr lang="tr-TR" sz="4800" b="1" dirty="0">
              <a:solidFill>
                <a:srgbClr val="FF0000"/>
              </a:solidFill>
              <a:latin typeface="Calibri" pitchFamily="34" charset="0"/>
            </a:endParaRPr>
          </a:p>
        </p:txBody>
      </p:sp>
      <p:grpSp>
        <p:nvGrpSpPr>
          <p:cNvPr id="4" name="Grup 3"/>
          <p:cNvGrpSpPr/>
          <p:nvPr/>
        </p:nvGrpSpPr>
        <p:grpSpPr>
          <a:xfrm>
            <a:off x="554927" y="1536631"/>
            <a:ext cx="6550548" cy="338554"/>
            <a:chOff x="554927" y="2447025"/>
            <a:chExt cx="6550548" cy="338554"/>
          </a:xfrm>
        </p:grpSpPr>
        <p:sp>
          <p:nvSpPr>
            <p:cNvPr id="5" name="Dikdörtgen 4"/>
            <p:cNvSpPr/>
            <p:nvPr/>
          </p:nvSpPr>
          <p:spPr>
            <a:xfrm>
              <a:off x="746177" y="2447025"/>
              <a:ext cx="6359298" cy="338554"/>
            </a:xfrm>
            <a:prstGeom prst="rect">
              <a:avLst/>
            </a:prstGeom>
          </p:spPr>
          <p:txBody>
            <a:bodyPr wrap="square">
              <a:spAutoFit/>
            </a:bodyPr>
            <a:lstStyle/>
            <a:p>
              <a:r>
                <a:rPr lang="tr-TR" sz="1600" dirty="0">
                  <a:latin typeface="Calibri" pitchFamily="34" charset="0"/>
                </a:rPr>
                <a:t>Giderek oyun başında daha fazla zaman geçiriyorsanız,</a:t>
              </a:r>
            </a:p>
          </p:txBody>
        </p:sp>
        <p:pic>
          <p:nvPicPr>
            <p:cNvPr id="6" name="Resim 5"/>
            <p:cNvPicPr>
              <a:picLocks noChangeAspect="1"/>
            </p:cNvPicPr>
            <p:nvPr/>
          </p:nvPicPr>
          <p:blipFill>
            <a:blip r:embed="rId2"/>
            <a:stretch>
              <a:fillRect/>
            </a:stretch>
          </p:blipFill>
          <p:spPr>
            <a:xfrm>
              <a:off x="554927" y="2549458"/>
              <a:ext cx="191250" cy="180000"/>
            </a:xfrm>
            <a:prstGeom prst="rect">
              <a:avLst/>
            </a:prstGeom>
          </p:spPr>
        </p:pic>
      </p:grpSp>
      <p:grpSp>
        <p:nvGrpSpPr>
          <p:cNvPr id="7" name="Grup 6"/>
          <p:cNvGrpSpPr/>
          <p:nvPr/>
        </p:nvGrpSpPr>
        <p:grpSpPr>
          <a:xfrm>
            <a:off x="554927" y="1945533"/>
            <a:ext cx="6550548" cy="584775"/>
            <a:chOff x="554927" y="2447025"/>
            <a:chExt cx="6550548" cy="584775"/>
          </a:xfrm>
        </p:grpSpPr>
        <p:sp>
          <p:nvSpPr>
            <p:cNvPr id="8" name="Dikdörtgen 7"/>
            <p:cNvSpPr/>
            <p:nvPr/>
          </p:nvSpPr>
          <p:spPr>
            <a:xfrm>
              <a:off x="746177" y="2447025"/>
              <a:ext cx="6359298" cy="584775"/>
            </a:xfrm>
            <a:prstGeom prst="rect">
              <a:avLst/>
            </a:prstGeom>
          </p:spPr>
          <p:txBody>
            <a:bodyPr wrap="square">
              <a:spAutoFit/>
            </a:bodyPr>
            <a:lstStyle/>
            <a:p>
              <a:r>
                <a:rPr lang="tr-TR" sz="1600" dirty="0">
                  <a:latin typeface="Calibri" pitchFamily="34" charset="0"/>
                </a:rPr>
                <a:t>Aile ya da arkadaşlarınızla birlikte vakit geçirmek yerine </a:t>
              </a:r>
            </a:p>
            <a:p>
              <a:r>
                <a:rPr lang="tr-TR" sz="1600" dirty="0">
                  <a:latin typeface="Calibri" pitchFamily="34" charset="0"/>
                </a:rPr>
                <a:t>oyun oynamayı tercih ediyorsanız,</a:t>
              </a:r>
            </a:p>
          </p:txBody>
        </p:sp>
        <p:pic>
          <p:nvPicPr>
            <p:cNvPr id="9" name="Resim 8"/>
            <p:cNvPicPr>
              <a:picLocks noChangeAspect="1"/>
            </p:cNvPicPr>
            <p:nvPr/>
          </p:nvPicPr>
          <p:blipFill>
            <a:blip r:embed="rId2"/>
            <a:stretch>
              <a:fillRect/>
            </a:stretch>
          </p:blipFill>
          <p:spPr>
            <a:xfrm>
              <a:off x="554927" y="2549458"/>
              <a:ext cx="191250" cy="180000"/>
            </a:xfrm>
            <a:prstGeom prst="rect">
              <a:avLst/>
            </a:prstGeom>
          </p:spPr>
        </p:pic>
      </p:grpSp>
      <p:grpSp>
        <p:nvGrpSpPr>
          <p:cNvPr id="10" name="Grup 9"/>
          <p:cNvGrpSpPr/>
          <p:nvPr/>
        </p:nvGrpSpPr>
        <p:grpSpPr>
          <a:xfrm>
            <a:off x="554927" y="2573187"/>
            <a:ext cx="6844162" cy="584775"/>
            <a:chOff x="554927" y="2447025"/>
            <a:chExt cx="6844162" cy="584775"/>
          </a:xfrm>
        </p:grpSpPr>
        <p:sp>
          <p:nvSpPr>
            <p:cNvPr id="11" name="Dikdörtgen 10"/>
            <p:cNvSpPr/>
            <p:nvPr/>
          </p:nvSpPr>
          <p:spPr>
            <a:xfrm>
              <a:off x="746176" y="2447025"/>
              <a:ext cx="6652913" cy="584775"/>
            </a:xfrm>
            <a:prstGeom prst="rect">
              <a:avLst/>
            </a:prstGeom>
          </p:spPr>
          <p:txBody>
            <a:bodyPr wrap="square">
              <a:spAutoFit/>
            </a:bodyPr>
            <a:lstStyle/>
            <a:p>
              <a:r>
                <a:rPr lang="tr-TR" sz="1600" dirty="0">
                  <a:latin typeface="Calibri" pitchFamily="34" charset="0"/>
                </a:rPr>
                <a:t>Oyunlarda aldığınız başarı ve ilerlemeleri gerçek hayattaki </a:t>
              </a:r>
            </a:p>
            <a:p>
              <a:r>
                <a:rPr lang="tr-TR" sz="1600" dirty="0">
                  <a:latin typeface="Calibri" pitchFamily="34" charset="0"/>
                </a:rPr>
                <a:t>başarılarınızdan daha çok önemsemeye başladıysanız,</a:t>
              </a:r>
            </a:p>
          </p:txBody>
        </p:sp>
        <p:pic>
          <p:nvPicPr>
            <p:cNvPr id="12" name="Resim 11"/>
            <p:cNvPicPr>
              <a:picLocks noChangeAspect="1"/>
            </p:cNvPicPr>
            <p:nvPr/>
          </p:nvPicPr>
          <p:blipFill>
            <a:blip r:embed="rId2"/>
            <a:stretch>
              <a:fillRect/>
            </a:stretch>
          </p:blipFill>
          <p:spPr>
            <a:xfrm>
              <a:off x="554927" y="2549458"/>
              <a:ext cx="191250" cy="180000"/>
            </a:xfrm>
            <a:prstGeom prst="rect">
              <a:avLst/>
            </a:prstGeom>
          </p:spPr>
        </p:pic>
      </p:grpSp>
      <p:grpSp>
        <p:nvGrpSpPr>
          <p:cNvPr id="13" name="Grup 12"/>
          <p:cNvGrpSpPr/>
          <p:nvPr/>
        </p:nvGrpSpPr>
        <p:grpSpPr>
          <a:xfrm>
            <a:off x="554927" y="3200077"/>
            <a:ext cx="6844162" cy="584775"/>
            <a:chOff x="554927" y="2447025"/>
            <a:chExt cx="6844162" cy="584775"/>
          </a:xfrm>
        </p:grpSpPr>
        <p:sp>
          <p:nvSpPr>
            <p:cNvPr id="14" name="Dikdörtgen 13"/>
            <p:cNvSpPr/>
            <p:nvPr/>
          </p:nvSpPr>
          <p:spPr>
            <a:xfrm>
              <a:off x="746176" y="2447025"/>
              <a:ext cx="6652913" cy="584775"/>
            </a:xfrm>
            <a:prstGeom prst="rect">
              <a:avLst/>
            </a:prstGeom>
          </p:spPr>
          <p:txBody>
            <a:bodyPr wrap="square">
              <a:spAutoFit/>
            </a:bodyPr>
            <a:lstStyle/>
            <a:p>
              <a:r>
                <a:rPr lang="tr-TR" sz="1600" dirty="0">
                  <a:latin typeface="Calibri" pitchFamily="34" charset="0"/>
                </a:rPr>
                <a:t>Aileden uzaklaşıyor, oyun başında geçirilen süreyle ilgili</a:t>
              </a:r>
            </a:p>
            <a:p>
              <a:r>
                <a:rPr lang="tr-TR" sz="1600" dirty="0">
                  <a:latin typeface="Calibri" pitchFamily="34" charset="0"/>
                </a:rPr>
                <a:t>tartışmalar yaşıyorsanız,</a:t>
              </a:r>
            </a:p>
          </p:txBody>
        </p:sp>
        <p:pic>
          <p:nvPicPr>
            <p:cNvPr id="15" name="Resim 14"/>
            <p:cNvPicPr>
              <a:picLocks noChangeAspect="1"/>
            </p:cNvPicPr>
            <p:nvPr/>
          </p:nvPicPr>
          <p:blipFill>
            <a:blip r:embed="rId2"/>
            <a:stretch>
              <a:fillRect/>
            </a:stretch>
          </p:blipFill>
          <p:spPr>
            <a:xfrm>
              <a:off x="554927" y="2549458"/>
              <a:ext cx="191250" cy="180000"/>
            </a:xfrm>
            <a:prstGeom prst="rect">
              <a:avLst/>
            </a:prstGeom>
          </p:spPr>
        </p:pic>
      </p:grpSp>
      <p:grpSp>
        <p:nvGrpSpPr>
          <p:cNvPr id="16" name="Grup 15"/>
          <p:cNvGrpSpPr/>
          <p:nvPr/>
        </p:nvGrpSpPr>
        <p:grpSpPr>
          <a:xfrm>
            <a:off x="554927" y="3846409"/>
            <a:ext cx="5025186" cy="1077218"/>
            <a:chOff x="554927" y="2447026"/>
            <a:chExt cx="5025186" cy="1077218"/>
          </a:xfrm>
        </p:grpSpPr>
        <p:sp>
          <p:nvSpPr>
            <p:cNvPr id="17" name="Dikdörtgen 16"/>
            <p:cNvSpPr/>
            <p:nvPr/>
          </p:nvSpPr>
          <p:spPr>
            <a:xfrm>
              <a:off x="746177" y="2447026"/>
              <a:ext cx="4833936" cy="1077218"/>
            </a:xfrm>
            <a:prstGeom prst="rect">
              <a:avLst/>
            </a:prstGeom>
          </p:spPr>
          <p:txBody>
            <a:bodyPr wrap="square">
              <a:spAutoFit/>
            </a:bodyPr>
            <a:lstStyle/>
            <a:p>
              <a:r>
                <a:rPr lang="tr-TR" sz="1600" dirty="0">
                  <a:latin typeface="Calibri" pitchFamily="34" charset="0"/>
                </a:rPr>
                <a:t>Oyun başında geçirilen fazla süre sonucu notlarınız kötüleştiyse, devamsızlık sorunları, arkadaşlık ilişkilerinin bozulması, uykusuz kalma sorunları görülmeye başlandıysa</a:t>
              </a:r>
              <a:r>
                <a:rPr lang="tr-TR" sz="1600" b="1" dirty="0">
                  <a:latin typeface="Calibri" pitchFamily="34" charset="0"/>
                </a:rPr>
                <a:t> oyun bağımlısı </a:t>
              </a:r>
              <a:r>
                <a:rPr lang="tr-TR" sz="1600" dirty="0">
                  <a:latin typeface="Calibri" pitchFamily="34" charset="0"/>
                </a:rPr>
                <a:t>olduğunuzdan söz edilebilir. </a:t>
              </a:r>
            </a:p>
          </p:txBody>
        </p:sp>
        <p:pic>
          <p:nvPicPr>
            <p:cNvPr id="18" name="Resim 17"/>
            <p:cNvPicPr>
              <a:picLocks noChangeAspect="1"/>
            </p:cNvPicPr>
            <p:nvPr/>
          </p:nvPicPr>
          <p:blipFill>
            <a:blip r:embed="rId2"/>
            <a:stretch>
              <a:fillRect/>
            </a:stretch>
          </p:blipFill>
          <p:spPr>
            <a:xfrm>
              <a:off x="554927" y="2549458"/>
              <a:ext cx="191250" cy="180000"/>
            </a:xfrm>
            <a:prstGeom prst="rect">
              <a:avLst/>
            </a:prstGeom>
          </p:spPr>
        </p:pic>
      </p:grpSp>
      <p:sp>
        <p:nvSpPr>
          <p:cNvPr id="19" name="Oval 5"/>
          <p:cNvSpPr>
            <a:spLocks noChangeArrowheads="1"/>
          </p:cNvSpPr>
          <p:nvPr/>
        </p:nvSpPr>
        <p:spPr bwMode="auto">
          <a:xfrm>
            <a:off x="5844243" y="2530308"/>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Oval 6"/>
          <p:cNvSpPr>
            <a:spLocks noChangeArrowheads="1"/>
          </p:cNvSpPr>
          <p:nvPr/>
        </p:nvSpPr>
        <p:spPr bwMode="auto">
          <a:xfrm>
            <a:off x="6164051" y="2855620"/>
            <a:ext cx="2470075" cy="2471302"/>
          </a:xfrm>
          <a:prstGeom prst="ellipse">
            <a:avLst/>
          </a:prstGeom>
          <a:blipFill dpi="0" rotWithShape="1">
            <a:blip r:embed="rId3"/>
            <a:srcRect/>
            <a:stretch>
              <a:fillRect l="-21000" t="-7000" r="-31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196804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
                                        <p:tgtEl>
                                          <p:spTgt spid="19"/>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43608" y="188640"/>
            <a:ext cx="7056784" cy="646331"/>
          </a:xfrm>
          <a:prstGeom prst="rect">
            <a:avLst/>
          </a:prstGeom>
          <a:noFill/>
        </p:spPr>
        <p:txBody>
          <a:bodyPr wrap="square" rtlCol="0">
            <a:spAutoFit/>
          </a:bodyPr>
          <a:lstStyle/>
          <a:p>
            <a:pPr algn="ctr"/>
            <a:r>
              <a:rPr lang="tr-TR" sz="3600" dirty="0" smtClean="0">
                <a:solidFill>
                  <a:srgbClr val="FF0000"/>
                </a:solidFill>
                <a:latin typeface="Calibri" pitchFamily="34" charset="0"/>
              </a:rPr>
              <a:t>İNTERNETİN GÜVENLİ KULLANIMI </a:t>
            </a:r>
            <a:endParaRPr lang="tr-TR" sz="3600" dirty="0">
              <a:solidFill>
                <a:srgbClr val="FF0000"/>
              </a:solidFill>
              <a:latin typeface="Calibri" pitchFamily="34" charset="0"/>
            </a:endParaRPr>
          </a:p>
        </p:txBody>
      </p:sp>
      <p:sp>
        <p:nvSpPr>
          <p:cNvPr id="4" name="Metin kutusu 3"/>
          <p:cNvSpPr txBox="1"/>
          <p:nvPr/>
        </p:nvSpPr>
        <p:spPr>
          <a:xfrm>
            <a:off x="827584" y="1412776"/>
            <a:ext cx="4320480" cy="1569660"/>
          </a:xfrm>
          <a:prstGeom prst="rect">
            <a:avLst/>
          </a:prstGeom>
          <a:noFill/>
        </p:spPr>
        <p:txBody>
          <a:bodyPr wrap="square" rtlCol="0">
            <a:spAutoFit/>
          </a:bodyPr>
          <a:lstStyle/>
          <a:p>
            <a:pPr algn="just"/>
            <a:r>
              <a:rPr lang="tr-TR" sz="1600" dirty="0" smtClean="0">
                <a:latin typeface="Calibri" pitchFamily="34" charset="0"/>
              </a:rPr>
              <a:t>İnternet </a:t>
            </a:r>
            <a:r>
              <a:rPr lang="tr-TR" sz="1600" dirty="0">
                <a:latin typeface="Calibri" pitchFamily="34" charset="0"/>
              </a:rPr>
              <a:t>tabanlı uygulamaları kullanan bireylere ait verilerin kötü niyetli kişiler tarafından ele geçirilememesi, gizlilik ihlali olmaması, korunması ve ayrıca bu verilerin kaybolması ya da hasar görmesi durumunda kurtarılabilmeleri için güvende tutulmasını kapsar.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284983"/>
            <a:ext cx="4968552" cy="305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58133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ADMIN\Desktop\indir (9).jpg"/>
          <p:cNvPicPr>
            <a:picLocks noGrp="1" noChangeAspect="1" noChangeArrowheads="1"/>
          </p:cNvPicPr>
          <p:nvPr>
            <p:ph idx="1"/>
          </p:nvPr>
        </p:nvPicPr>
        <p:blipFill>
          <a:blip r:embed="rId2"/>
          <a:stretch>
            <a:fillRect/>
          </a:stretch>
        </p:blipFill>
        <p:spPr bwMode="auto">
          <a:xfrm>
            <a:off x="3819525" y="3217862"/>
            <a:ext cx="2838450" cy="1609725"/>
          </a:xfrm>
          <a:prstGeom prst="rect">
            <a:avLst/>
          </a:prstGeom>
          <a:noFill/>
        </p:spPr>
      </p:pic>
    </p:spTree>
    <p:extLst>
      <p:ext uri="{BB962C8B-B14F-4D97-AF65-F5344CB8AC3E}">
        <p14:creationId xmlns:p14="http://schemas.microsoft.com/office/powerpoint/2010/main" val="2158403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332656"/>
            <a:ext cx="8352928" cy="1200329"/>
          </a:xfrm>
          <a:prstGeom prst="rect">
            <a:avLst/>
          </a:prstGeom>
          <a:noFill/>
        </p:spPr>
        <p:txBody>
          <a:bodyPr wrap="square" rtlCol="0">
            <a:spAutoFit/>
          </a:bodyPr>
          <a:lstStyle/>
          <a:p>
            <a:pPr algn="ctr"/>
            <a:r>
              <a:rPr lang="tr-TR" sz="3600" dirty="0" smtClean="0">
                <a:solidFill>
                  <a:srgbClr val="FF0000"/>
                </a:solidFill>
                <a:latin typeface="Calibri" pitchFamily="34" charset="0"/>
              </a:rPr>
              <a:t>İNTERNETİ GÜVENLİ KULLANIM İÇİN İPUÇLARI</a:t>
            </a:r>
            <a:endParaRPr lang="tr-TR" sz="3600" dirty="0">
              <a:solidFill>
                <a:srgbClr val="FF0000"/>
              </a:solidFill>
              <a:latin typeface="Calibri" pitchFamily="34" charset="0"/>
            </a:endParaRPr>
          </a:p>
        </p:txBody>
      </p:sp>
      <p:graphicFrame>
        <p:nvGraphicFramePr>
          <p:cNvPr id="3" name="Diyagram 2"/>
          <p:cNvGraphicFramePr/>
          <p:nvPr>
            <p:extLst/>
          </p:nvPr>
        </p:nvGraphicFramePr>
        <p:xfrm>
          <a:off x="107504" y="1340768"/>
          <a:ext cx="892899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23528" y="1772816"/>
            <a:ext cx="576064"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757015" y="2735599"/>
            <a:ext cx="648072"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948247" y="3789040"/>
            <a:ext cx="648072"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790067" y="4750964"/>
            <a:ext cx="648072"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323528" y="5805264"/>
            <a:ext cx="624719" cy="43204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0205688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04664"/>
            <a:ext cx="8247290" cy="693859"/>
          </a:xfrm>
        </p:spPr>
        <p:txBody>
          <a:bodyPr>
            <a:normAutofit fontScale="92500"/>
          </a:bodyPr>
          <a:lstStyle/>
          <a:p>
            <a:pPr marL="0" indent="0" algn="just">
              <a:buNone/>
            </a:pPr>
            <a:r>
              <a:rPr lang="tr-TR" sz="2800" dirty="0" smtClean="0">
                <a:solidFill>
                  <a:srgbClr val="FF0000"/>
                </a:solidFill>
                <a:latin typeface="Calibri" pitchFamily="34" charset="0"/>
              </a:rPr>
              <a:t>SOSYAL MEDYAYI VE İNTERNETİ KONTROLLÜ KULLANDIRIN !</a:t>
            </a:r>
          </a:p>
          <a:p>
            <a:endParaRPr lang="tr-TR" sz="2800" dirty="0">
              <a:latin typeface="Calibri" pitchFamily="34" charset="0"/>
            </a:endParaRPr>
          </a:p>
        </p:txBody>
      </p:sp>
      <p:pic>
        <p:nvPicPr>
          <p:cNvPr id="70659" name="Picture 3" descr="C:\Users\ADMIN\Desktop\images (12).jpg"/>
          <p:cNvPicPr>
            <a:picLocks noChangeAspect="1" noChangeArrowheads="1"/>
          </p:cNvPicPr>
          <p:nvPr/>
        </p:nvPicPr>
        <p:blipFill>
          <a:blip r:embed="rId2"/>
          <a:srcRect/>
          <a:stretch>
            <a:fillRect/>
          </a:stretch>
        </p:blipFill>
        <p:spPr bwMode="auto">
          <a:xfrm>
            <a:off x="0" y="1285860"/>
            <a:ext cx="9144000" cy="5572140"/>
          </a:xfrm>
          <a:prstGeom prst="rect">
            <a:avLst/>
          </a:prstGeom>
          <a:noFill/>
        </p:spPr>
      </p:pic>
    </p:spTree>
    <p:extLst>
      <p:ext uri="{BB962C8B-B14F-4D97-AF65-F5344CB8AC3E}">
        <p14:creationId xmlns:p14="http://schemas.microsoft.com/office/powerpoint/2010/main" val="3562599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diamond(in)">
                                      <p:cBhvr>
                                        <p:cTn id="7" dur="2000"/>
                                        <p:tgtEl>
                                          <p:spTgt spid="70659"/>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107504" y="116632"/>
          <a:ext cx="892899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61241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404813"/>
            <a:ext cx="8736013" cy="865187"/>
          </a:xfrm>
        </p:spPr>
        <p:txBody>
          <a:bodyPr>
            <a:noAutofit/>
          </a:bodyPr>
          <a:lstStyle/>
          <a:p>
            <a:pPr algn="ctr" eaLnBrk="1" hangingPunct="1"/>
            <a:r>
              <a:rPr lang="tr-TR" altLang="tr-TR" dirty="0" smtClean="0">
                <a:solidFill>
                  <a:srgbClr val="FF0000"/>
                </a:solidFill>
                <a:latin typeface="Calibri" pitchFamily="34" charset="0"/>
              </a:rPr>
              <a:t>DESTEK NOKTALARI</a:t>
            </a:r>
            <a:endParaRPr lang="tr-TR" altLang="tr-TR" b="1" dirty="0" smtClean="0">
              <a:solidFill>
                <a:srgbClr val="FF0000"/>
              </a:solidFill>
              <a:latin typeface="Calibri" pitchFamily="34" charset="0"/>
            </a:endParaRPr>
          </a:p>
        </p:txBody>
      </p:sp>
      <p:sp>
        <p:nvSpPr>
          <p:cNvPr id="73731" name="Rectangle 3"/>
          <p:cNvSpPr>
            <a:spLocks noGrp="1" noChangeArrowheads="1"/>
          </p:cNvSpPr>
          <p:nvPr>
            <p:ph type="body" idx="4294967295"/>
          </p:nvPr>
        </p:nvSpPr>
        <p:spPr>
          <a:xfrm>
            <a:off x="0" y="1844675"/>
            <a:ext cx="7215188" cy="3529013"/>
          </a:xfrm>
        </p:spPr>
        <p:txBody>
          <a:bodyPr>
            <a:normAutofit/>
          </a:bodyPr>
          <a:lstStyle/>
          <a:p>
            <a:pPr marL="342900" indent="-342900" algn="l">
              <a:lnSpc>
                <a:spcPct val="91000"/>
              </a:lnSpc>
              <a:buFont typeface="Arial" pitchFamily="34" charset="0"/>
              <a:buChar char="•"/>
              <a:defRPr/>
            </a:pPr>
            <a:r>
              <a:rPr lang="tr-TR" sz="2400" b="1" u="sng" dirty="0" smtClean="0">
                <a:solidFill>
                  <a:schemeClr val="tx1">
                    <a:lumMod val="95000"/>
                    <a:lumOff val="5000"/>
                  </a:schemeClr>
                </a:solidFill>
                <a:latin typeface="Calibri" pitchFamily="34" charset="0"/>
              </a:rPr>
              <a:t>Okul Rehberlik Servisi</a:t>
            </a:r>
          </a:p>
          <a:p>
            <a:pPr marL="342900" indent="-342900">
              <a:lnSpc>
                <a:spcPct val="91000"/>
              </a:lnSpc>
              <a:buFont typeface="Arial" pitchFamily="34" charset="0"/>
              <a:buChar char="•"/>
              <a:defRPr/>
            </a:pPr>
            <a:r>
              <a:rPr lang="tr-TR" sz="2400" b="1" u="sng" dirty="0">
                <a:solidFill>
                  <a:schemeClr val="tx1">
                    <a:lumMod val="95000"/>
                    <a:lumOff val="5000"/>
                  </a:schemeClr>
                </a:solidFill>
                <a:latin typeface="Calibri" pitchFamily="34" charset="0"/>
              </a:rPr>
              <a:t>Rehberlik Araştırma Merkezi</a:t>
            </a:r>
          </a:p>
          <a:p>
            <a:pPr marL="342900" indent="-342900" algn="l">
              <a:lnSpc>
                <a:spcPct val="91000"/>
              </a:lnSpc>
              <a:buFont typeface="Arial" pitchFamily="34" charset="0"/>
              <a:buChar char="•"/>
              <a:defRPr/>
            </a:pPr>
            <a:r>
              <a:rPr lang="tr-TR" sz="2400" b="1" u="sng" dirty="0" smtClean="0">
                <a:solidFill>
                  <a:schemeClr val="tx1">
                    <a:lumMod val="95000"/>
                    <a:lumOff val="5000"/>
                  </a:schemeClr>
                </a:solidFill>
                <a:latin typeface="Calibri" pitchFamily="34" charset="0"/>
              </a:rPr>
              <a:t>Aile ve Sosyal Politikalar Bakanlığı ALO 183</a:t>
            </a:r>
          </a:p>
          <a:p>
            <a:pPr marL="342900" indent="-342900" algn="l" eaLnBrk="1" hangingPunct="1">
              <a:lnSpc>
                <a:spcPct val="91000"/>
              </a:lnSpc>
              <a:buFont typeface="Arial" pitchFamily="34" charset="0"/>
              <a:buChar char="•"/>
              <a:defRPr/>
            </a:pPr>
            <a:r>
              <a:rPr lang="tr-TR" sz="2400" b="1" u="sng" dirty="0" smtClean="0">
                <a:solidFill>
                  <a:schemeClr val="tx1">
                    <a:lumMod val="95000"/>
                    <a:lumOff val="5000"/>
                  </a:schemeClr>
                </a:solidFill>
                <a:latin typeface="Calibri" pitchFamily="34" charset="0"/>
              </a:rPr>
              <a:t>Emniyet Müdürlüğü</a:t>
            </a:r>
          </a:p>
          <a:p>
            <a:pPr marL="342900" indent="-342900" algn="l" eaLnBrk="1" hangingPunct="1">
              <a:lnSpc>
                <a:spcPct val="91000"/>
              </a:lnSpc>
              <a:buFont typeface="Arial" pitchFamily="34" charset="0"/>
              <a:buChar char="•"/>
              <a:defRPr/>
            </a:pPr>
            <a:r>
              <a:rPr lang="tr-TR" sz="2400" b="1" u="sng" dirty="0" smtClean="0">
                <a:solidFill>
                  <a:schemeClr val="tx1">
                    <a:lumMod val="95000"/>
                    <a:lumOff val="5000"/>
                  </a:schemeClr>
                </a:solidFill>
                <a:latin typeface="Calibri" pitchFamily="34" charset="0"/>
              </a:rPr>
              <a:t>Çocuk İzlem Merkezi</a:t>
            </a:r>
          </a:p>
          <a:p>
            <a:pPr marL="342900" indent="-342900" algn="l" eaLnBrk="1" hangingPunct="1">
              <a:lnSpc>
                <a:spcPct val="91000"/>
              </a:lnSpc>
              <a:buFont typeface="Arial" pitchFamily="34" charset="0"/>
              <a:buChar char="•"/>
              <a:defRPr/>
            </a:pPr>
            <a:r>
              <a:rPr lang="tr-TR" sz="2400" b="1" u="sng" dirty="0" smtClean="0">
                <a:solidFill>
                  <a:schemeClr val="tx1">
                    <a:lumMod val="95000"/>
                    <a:lumOff val="5000"/>
                  </a:schemeClr>
                </a:solidFill>
                <a:latin typeface="Calibri" pitchFamily="34" charset="0"/>
              </a:rPr>
              <a:t>Aile Sosyal Politikalar İl/İlçe Müdürlüğü</a:t>
            </a:r>
            <a:endParaRPr lang="en-GB" sz="2400" b="1" u="sng" dirty="0" smtClean="0">
              <a:solidFill>
                <a:schemeClr val="tx1">
                  <a:lumMod val="95000"/>
                  <a:lumOff val="5000"/>
                </a:schemeClr>
              </a:solidFill>
              <a:latin typeface="Calibri" pitchFamily="34" charset="0"/>
            </a:endParaRPr>
          </a:p>
          <a:p>
            <a:pPr marL="342900" indent="-342900" algn="l" eaLnBrk="1" hangingPunct="1">
              <a:lnSpc>
                <a:spcPct val="91000"/>
              </a:lnSpc>
              <a:spcBef>
                <a:spcPts val="700"/>
              </a:spcBef>
              <a:buFont typeface="Arial" pitchFamily="34" charset="0"/>
              <a:buChar char="•"/>
              <a:defRPr/>
            </a:pPr>
            <a:r>
              <a:rPr lang="tr-TR" sz="2400" b="1" u="sng" dirty="0" smtClean="0">
                <a:solidFill>
                  <a:schemeClr val="tx1">
                    <a:lumMod val="95000"/>
                    <a:lumOff val="5000"/>
                  </a:schemeClr>
                </a:solidFill>
                <a:latin typeface="Calibri" pitchFamily="34" charset="0"/>
              </a:rPr>
              <a:t>Emniyet Çocuk Şube Müdürlüğü</a:t>
            </a:r>
            <a:endParaRPr lang="en-GB" sz="2400" b="1" u="sng" dirty="0" smtClean="0">
              <a:solidFill>
                <a:schemeClr val="tx1">
                  <a:lumMod val="95000"/>
                  <a:lumOff val="5000"/>
                </a:schemeClr>
              </a:solidFill>
              <a:latin typeface="Calibri" pitchFamily="34" charset="0"/>
            </a:endParaRPr>
          </a:p>
        </p:txBody>
      </p:sp>
      <p:pic>
        <p:nvPicPr>
          <p:cNvPr id="79876" name="3 Resim" descr="slide0001_image004.jpg"/>
          <p:cNvPicPr>
            <a:picLocks noChangeAspect="1"/>
          </p:cNvPicPr>
          <p:nvPr/>
        </p:nvPicPr>
        <p:blipFill>
          <a:blip r:embed="rId2"/>
          <a:srcRect b="19118"/>
          <a:stretch>
            <a:fillRect/>
          </a:stretch>
        </p:blipFill>
        <p:spPr bwMode="auto">
          <a:xfrm rot="9489665" flipV="1">
            <a:off x="5738813" y="4422775"/>
            <a:ext cx="2136775" cy="1311275"/>
          </a:xfrm>
          <a:prstGeom prst="rect">
            <a:avLst/>
          </a:prstGeom>
          <a:noFill/>
          <a:ln w="9525">
            <a:noFill/>
            <a:miter lim="800000"/>
            <a:headEnd/>
            <a:tailEnd/>
          </a:ln>
        </p:spPr>
      </p:pic>
    </p:spTree>
    <p:extLst>
      <p:ext uri="{BB962C8B-B14F-4D97-AF65-F5344CB8AC3E}">
        <p14:creationId xmlns:p14="http://schemas.microsoft.com/office/powerpoint/2010/main" val="10015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ipe(down)">
                                      <p:cBhvr>
                                        <p:cTn id="7" dur="500"/>
                                        <p:tgtEl>
                                          <p:spTgt spid="7987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animEffect transition="in" filter="wipe(down)">
                                      <p:cBhvr>
                                        <p:cTn id="11" dur="500"/>
                                        <p:tgtEl>
                                          <p:spTgt spid="7373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3731">
                                            <p:txEl>
                                              <p:pRg st="1" end="1"/>
                                            </p:txEl>
                                          </p:spTgt>
                                        </p:tgtEl>
                                        <p:attrNameLst>
                                          <p:attrName>style.visibility</p:attrName>
                                        </p:attrNameLst>
                                      </p:cBhvr>
                                      <p:to>
                                        <p:strVal val="visible"/>
                                      </p:to>
                                    </p:set>
                                    <p:animEffect transition="in" filter="wipe(down)">
                                      <p:cBhvr>
                                        <p:cTn id="15" dur="500"/>
                                        <p:tgtEl>
                                          <p:spTgt spid="73731">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Effect transition="in" filter="wipe(down)">
                                      <p:cBhvr>
                                        <p:cTn id="19" dur="500"/>
                                        <p:tgtEl>
                                          <p:spTgt spid="73731">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3731">
                                            <p:txEl>
                                              <p:pRg st="3" end="3"/>
                                            </p:txEl>
                                          </p:spTgt>
                                        </p:tgtEl>
                                        <p:attrNameLst>
                                          <p:attrName>style.visibility</p:attrName>
                                        </p:attrNameLst>
                                      </p:cBhvr>
                                      <p:to>
                                        <p:strVal val="visible"/>
                                      </p:to>
                                    </p:set>
                                    <p:animEffect transition="in" filter="wipe(down)">
                                      <p:cBhvr>
                                        <p:cTn id="23" dur="500"/>
                                        <p:tgtEl>
                                          <p:spTgt spid="73731">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wipe(down)">
                                      <p:cBhvr>
                                        <p:cTn id="27" dur="500"/>
                                        <p:tgtEl>
                                          <p:spTgt spid="73731">
                                            <p:txEl>
                                              <p:pRg st="4" end="4"/>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3731">
                                            <p:txEl>
                                              <p:pRg st="5" end="5"/>
                                            </p:txEl>
                                          </p:spTgt>
                                        </p:tgtEl>
                                        <p:attrNameLst>
                                          <p:attrName>style.visibility</p:attrName>
                                        </p:attrNameLst>
                                      </p:cBhvr>
                                      <p:to>
                                        <p:strVal val="visible"/>
                                      </p:to>
                                    </p:set>
                                    <p:animEffect transition="in" filter="wipe(down)">
                                      <p:cBhvr>
                                        <p:cTn id="31" dur="500"/>
                                        <p:tgtEl>
                                          <p:spTgt spid="73731">
                                            <p:txEl>
                                              <p:pRg st="5" end="5"/>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3731">
                                            <p:txEl>
                                              <p:pRg st="6" end="6"/>
                                            </p:txEl>
                                          </p:spTgt>
                                        </p:tgtEl>
                                        <p:attrNameLst>
                                          <p:attrName>style.visibility</p:attrName>
                                        </p:attrNameLst>
                                      </p:cBhvr>
                                      <p:to>
                                        <p:strVal val="visible"/>
                                      </p:to>
                                    </p:set>
                                    <p:animEffect transition="in" filter="wipe(down)">
                                      <p:cBhvr>
                                        <p:cTn id="35" dur="5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373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ext uri="{D42A27DB-BD31-4B8C-83A1-F6EECF244321}">
                <p14:modId xmlns:p14="http://schemas.microsoft.com/office/powerpoint/2010/main" val="2045236299"/>
              </p:ext>
            </p:extLst>
          </p:nvPr>
        </p:nvGraphicFramePr>
        <p:xfrm>
          <a:off x="179512" y="116632"/>
          <a:ext cx="878497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326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ext uri="{D42A27DB-BD31-4B8C-83A1-F6EECF244321}">
                <p14:modId xmlns:p14="http://schemas.microsoft.com/office/powerpoint/2010/main" val="124988479"/>
              </p:ext>
            </p:extLst>
          </p:nvPr>
        </p:nvGraphicFramePr>
        <p:xfrm>
          <a:off x="179512" y="116632"/>
          <a:ext cx="896448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267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438" y="0"/>
            <a:ext cx="9144000" cy="6862167"/>
            <a:chOff x="0" y="0"/>
            <a:chExt cx="9753600" cy="7319645"/>
          </a:xfrm>
        </p:grpSpPr>
        <p:pic>
          <p:nvPicPr>
            <p:cNvPr id="3" name="object 3"/>
            <p:cNvPicPr/>
            <p:nvPr/>
          </p:nvPicPr>
          <p:blipFill>
            <a:blip r:embed="rId2" cstate="print"/>
            <a:stretch>
              <a:fillRect/>
            </a:stretch>
          </p:blipFill>
          <p:spPr>
            <a:xfrm>
              <a:off x="8249627" y="118993"/>
              <a:ext cx="1091688" cy="1963907"/>
            </a:xfrm>
            <a:prstGeom prst="rect">
              <a:avLst/>
            </a:prstGeom>
          </p:spPr>
        </p:pic>
        <p:sp>
          <p:nvSpPr>
            <p:cNvPr id="4" name="object 4"/>
            <p:cNvSpPr/>
            <p:nvPr/>
          </p:nvSpPr>
          <p:spPr>
            <a:xfrm>
              <a:off x="1888621" y="6493438"/>
              <a:ext cx="1605915" cy="826135"/>
            </a:xfrm>
            <a:custGeom>
              <a:avLst/>
              <a:gdLst/>
              <a:ahLst/>
              <a:cxnLst/>
              <a:rect l="l" t="t" r="r" b="b"/>
              <a:pathLst>
                <a:path w="1605914" h="826134">
                  <a:moveTo>
                    <a:pt x="1559411" y="823109"/>
                  </a:moveTo>
                  <a:lnTo>
                    <a:pt x="1583166" y="756105"/>
                  </a:lnTo>
                  <a:lnTo>
                    <a:pt x="1591038" y="771907"/>
                  </a:lnTo>
                  <a:lnTo>
                    <a:pt x="1598561" y="788695"/>
                  </a:lnTo>
                  <a:lnTo>
                    <a:pt x="1605703" y="806557"/>
                  </a:lnTo>
                  <a:lnTo>
                    <a:pt x="1600312" y="821760"/>
                  </a:lnTo>
                  <a:lnTo>
                    <a:pt x="1559411" y="823109"/>
                  </a:lnTo>
                  <a:close/>
                </a:path>
                <a:path w="1605914" h="826134">
                  <a:moveTo>
                    <a:pt x="1532143" y="824008"/>
                  </a:moveTo>
                  <a:lnTo>
                    <a:pt x="1583224" y="679929"/>
                  </a:lnTo>
                  <a:lnTo>
                    <a:pt x="1593040" y="690248"/>
                  </a:lnTo>
                  <a:lnTo>
                    <a:pt x="1585118" y="712593"/>
                  </a:lnTo>
                  <a:lnTo>
                    <a:pt x="1592170" y="730710"/>
                  </a:lnTo>
                  <a:lnTo>
                    <a:pt x="1599676" y="747545"/>
                  </a:lnTo>
                  <a:lnTo>
                    <a:pt x="1597288" y="754278"/>
                  </a:lnTo>
                  <a:lnTo>
                    <a:pt x="1583166" y="756105"/>
                  </a:lnTo>
                  <a:lnTo>
                    <a:pt x="1559411" y="823109"/>
                  </a:lnTo>
                  <a:lnTo>
                    <a:pt x="1532143" y="824008"/>
                  </a:lnTo>
                  <a:close/>
                </a:path>
                <a:path w="1605914" h="826134">
                  <a:moveTo>
                    <a:pt x="1450971" y="406860"/>
                  </a:moveTo>
                  <a:lnTo>
                    <a:pt x="1474457" y="340616"/>
                  </a:lnTo>
                  <a:lnTo>
                    <a:pt x="1483753" y="352402"/>
                  </a:lnTo>
                  <a:lnTo>
                    <a:pt x="1489240" y="336925"/>
                  </a:lnTo>
                  <a:lnTo>
                    <a:pt x="1500573" y="342965"/>
                  </a:lnTo>
                  <a:lnTo>
                    <a:pt x="1502642" y="337129"/>
                  </a:lnTo>
                  <a:lnTo>
                    <a:pt x="1514119" y="342762"/>
                  </a:lnTo>
                  <a:lnTo>
                    <a:pt x="1512955" y="346046"/>
                  </a:lnTo>
                  <a:lnTo>
                    <a:pt x="1523823" y="353398"/>
                  </a:lnTo>
                  <a:lnTo>
                    <a:pt x="1515675" y="376381"/>
                  </a:lnTo>
                  <a:lnTo>
                    <a:pt x="1526733" y="383197"/>
                  </a:lnTo>
                  <a:lnTo>
                    <a:pt x="1525474" y="386747"/>
                  </a:lnTo>
                  <a:lnTo>
                    <a:pt x="1535842" y="395510"/>
                  </a:lnTo>
                  <a:lnTo>
                    <a:pt x="1522382" y="433475"/>
                  </a:lnTo>
                  <a:lnTo>
                    <a:pt x="1534554" y="437149"/>
                  </a:lnTo>
                  <a:lnTo>
                    <a:pt x="1533920" y="438937"/>
                  </a:lnTo>
                  <a:lnTo>
                    <a:pt x="1544062" y="448335"/>
                  </a:lnTo>
                  <a:lnTo>
                    <a:pt x="1540683" y="457866"/>
                  </a:lnTo>
                  <a:lnTo>
                    <a:pt x="1550687" y="467656"/>
                  </a:lnTo>
                  <a:lnTo>
                    <a:pt x="1536253" y="508369"/>
                  </a:lnTo>
                  <a:lnTo>
                    <a:pt x="1548314" y="512356"/>
                  </a:lnTo>
                  <a:lnTo>
                    <a:pt x="1548981" y="510475"/>
                  </a:lnTo>
                  <a:lnTo>
                    <a:pt x="1562133" y="511384"/>
                  </a:lnTo>
                  <a:lnTo>
                    <a:pt x="1558148" y="522624"/>
                  </a:lnTo>
                  <a:lnTo>
                    <a:pt x="1565482" y="539943"/>
                  </a:lnTo>
                  <a:lnTo>
                    <a:pt x="1560738" y="553324"/>
                  </a:lnTo>
                  <a:lnTo>
                    <a:pt x="1568399" y="569721"/>
                  </a:lnTo>
                  <a:lnTo>
                    <a:pt x="1568248" y="570149"/>
                  </a:lnTo>
                  <a:lnTo>
                    <a:pt x="1576974" y="583542"/>
                  </a:lnTo>
                  <a:lnTo>
                    <a:pt x="1567182" y="611160"/>
                  </a:lnTo>
                  <a:lnTo>
                    <a:pt x="1578273" y="617883"/>
                  </a:lnTo>
                  <a:lnTo>
                    <a:pt x="1566238" y="651829"/>
                  </a:lnTo>
                  <a:lnTo>
                    <a:pt x="1577783" y="657270"/>
                  </a:lnTo>
                  <a:lnTo>
                    <a:pt x="1573206" y="670181"/>
                  </a:lnTo>
                  <a:lnTo>
                    <a:pt x="1584292" y="676917"/>
                  </a:lnTo>
                  <a:lnTo>
                    <a:pt x="1533398" y="820468"/>
                  </a:lnTo>
                  <a:lnTo>
                    <a:pt x="1525203" y="767571"/>
                  </a:lnTo>
                  <a:lnTo>
                    <a:pt x="1528159" y="721227"/>
                  </a:lnTo>
                  <a:lnTo>
                    <a:pt x="1506732" y="667645"/>
                  </a:lnTo>
                  <a:lnTo>
                    <a:pt x="1487928" y="568659"/>
                  </a:lnTo>
                  <a:lnTo>
                    <a:pt x="1478854" y="518242"/>
                  </a:lnTo>
                  <a:lnTo>
                    <a:pt x="1467631" y="473885"/>
                  </a:lnTo>
                  <a:lnTo>
                    <a:pt x="1462145" y="451354"/>
                  </a:lnTo>
                  <a:lnTo>
                    <a:pt x="1457045" y="427732"/>
                  </a:lnTo>
                  <a:lnTo>
                    <a:pt x="1450971" y="406860"/>
                  </a:lnTo>
                  <a:close/>
                </a:path>
                <a:path w="1605914" h="826134">
                  <a:moveTo>
                    <a:pt x="1566238" y="651829"/>
                  </a:moveTo>
                  <a:lnTo>
                    <a:pt x="1571989" y="635608"/>
                  </a:lnTo>
                  <a:lnTo>
                    <a:pt x="1582024" y="645310"/>
                  </a:lnTo>
                  <a:lnTo>
                    <a:pt x="1580174" y="650527"/>
                  </a:lnTo>
                  <a:lnTo>
                    <a:pt x="1566238" y="651829"/>
                  </a:lnTo>
                  <a:close/>
                </a:path>
                <a:path w="1605914" h="826134">
                  <a:moveTo>
                    <a:pt x="1540830" y="495457"/>
                  </a:moveTo>
                  <a:lnTo>
                    <a:pt x="1543528" y="487847"/>
                  </a:lnTo>
                  <a:lnTo>
                    <a:pt x="1554831" y="493972"/>
                  </a:lnTo>
                  <a:lnTo>
                    <a:pt x="1540830" y="495457"/>
                  </a:lnTo>
                  <a:close/>
                </a:path>
                <a:path w="1605914" h="826134">
                  <a:moveTo>
                    <a:pt x="1502154" y="300500"/>
                  </a:moveTo>
                  <a:lnTo>
                    <a:pt x="1506489" y="288273"/>
                  </a:lnTo>
                  <a:lnTo>
                    <a:pt x="1517398" y="295509"/>
                  </a:lnTo>
                  <a:lnTo>
                    <a:pt x="1502154" y="300500"/>
                  </a:lnTo>
                  <a:close/>
                </a:path>
                <a:path w="1605914" h="826134">
                  <a:moveTo>
                    <a:pt x="1476213" y="335664"/>
                  </a:moveTo>
                  <a:lnTo>
                    <a:pt x="1494292" y="284669"/>
                  </a:lnTo>
                  <a:lnTo>
                    <a:pt x="1505246" y="291779"/>
                  </a:lnTo>
                  <a:lnTo>
                    <a:pt x="1490058" y="334618"/>
                  </a:lnTo>
                  <a:lnTo>
                    <a:pt x="1476213" y="335664"/>
                  </a:lnTo>
                  <a:close/>
                </a:path>
                <a:path w="1605914" h="826134">
                  <a:moveTo>
                    <a:pt x="1436646" y="333245"/>
                  </a:moveTo>
                  <a:lnTo>
                    <a:pt x="1474498" y="226482"/>
                  </a:lnTo>
                  <a:lnTo>
                    <a:pt x="1483909" y="237944"/>
                  </a:lnTo>
                  <a:lnTo>
                    <a:pt x="1475817" y="260766"/>
                  </a:lnTo>
                  <a:lnTo>
                    <a:pt x="1488252" y="263700"/>
                  </a:lnTo>
                  <a:lnTo>
                    <a:pt x="1488404" y="263271"/>
                  </a:lnTo>
                  <a:lnTo>
                    <a:pt x="1499369" y="270348"/>
                  </a:lnTo>
                  <a:lnTo>
                    <a:pt x="1456019" y="392621"/>
                  </a:lnTo>
                  <a:lnTo>
                    <a:pt x="1449075" y="374202"/>
                  </a:lnTo>
                  <a:lnTo>
                    <a:pt x="1442932" y="353522"/>
                  </a:lnTo>
                  <a:lnTo>
                    <a:pt x="1436646" y="333245"/>
                  </a:lnTo>
                  <a:close/>
                </a:path>
                <a:path w="1605914" h="826134">
                  <a:moveTo>
                    <a:pt x="1477606" y="255720"/>
                  </a:moveTo>
                  <a:lnTo>
                    <a:pt x="1482099" y="243049"/>
                  </a:lnTo>
                  <a:lnTo>
                    <a:pt x="1495039" y="244557"/>
                  </a:lnTo>
                  <a:lnTo>
                    <a:pt x="1491697" y="253984"/>
                  </a:lnTo>
                  <a:lnTo>
                    <a:pt x="1477606" y="255720"/>
                  </a:lnTo>
                  <a:close/>
                </a:path>
                <a:path w="1605914" h="826134">
                  <a:moveTo>
                    <a:pt x="948997" y="302473"/>
                  </a:moveTo>
                  <a:lnTo>
                    <a:pt x="977918" y="220901"/>
                  </a:lnTo>
                  <a:lnTo>
                    <a:pt x="995296" y="247897"/>
                  </a:lnTo>
                  <a:lnTo>
                    <a:pt x="1000599" y="270945"/>
                  </a:lnTo>
                  <a:lnTo>
                    <a:pt x="1017855" y="298285"/>
                  </a:lnTo>
                  <a:lnTo>
                    <a:pt x="1023212" y="321181"/>
                  </a:lnTo>
                  <a:lnTo>
                    <a:pt x="1046168" y="370450"/>
                  </a:lnTo>
                  <a:lnTo>
                    <a:pt x="1093580" y="464756"/>
                  </a:lnTo>
                  <a:lnTo>
                    <a:pt x="1104771" y="509204"/>
                  </a:lnTo>
                  <a:lnTo>
                    <a:pt x="1128267" y="556950"/>
                  </a:lnTo>
                  <a:lnTo>
                    <a:pt x="1152808" y="601746"/>
                  </a:lnTo>
                  <a:lnTo>
                    <a:pt x="1177918" y="644938"/>
                  </a:lnTo>
                  <a:lnTo>
                    <a:pt x="1203120" y="687875"/>
                  </a:lnTo>
                  <a:lnTo>
                    <a:pt x="1221590" y="711788"/>
                  </a:lnTo>
                  <a:lnTo>
                    <a:pt x="1239942" y="736038"/>
                  </a:lnTo>
                  <a:lnTo>
                    <a:pt x="1246199" y="756397"/>
                  </a:lnTo>
                  <a:lnTo>
                    <a:pt x="1264294" y="781368"/>
                  </a:lnTo>
                  <a:lnTo>
                    <a:pt x="1271404" y="799321"/>
                  </a:lnTo>
                  <a:lnTo>
                    <a:pt x="1290628" y="821109"/>
                  </a:lnTo>
                  <a:lnTo>
                    <a:pt x="1289491" y="824317"/>
                  </a:lnTo>
                  <a:lnTo>
                    <a:pt x="1209285" y="822508"/>
                  </a:lnTo>
                  <a:lnTo>
                    <a:pt x="1211772" y="815494"/>
                  </a:lnTo>
                  <a:lnTo>
                    <a:pt x="1202015" y="805008"/>
                  </a:lnTo>
                  <a:lnTo>
                    <a:pt x="1201287" y="807060"/>
                  </a:lnTo>
                  <a:lnTo>
                    <a:pt x="1188105" y="806237"/>
                  </a:lnTo>
                  <a:lnTo>
                    <a:pt x="1186437" y="810939"/>
                  </a:lnTo>
                  <a:lnTo>
                    <a:pt x="1177375" y="798494"/>
                  </a:lnTo>
                  <a:lnTo>
                    <a:pt x="1169231" y="783459"/>
                  </a:lnTo>
                  <a:lnTo>
                    <a:pt x="1173245" y="772139"/>
                  </a:lnTo>
                  <a:lnTo>
                    <a:pt x="1164745" y="758106"/>
                  </a:lnTo>
                  <a:lnTo>
                    <a:pt x="1165806" y="755113"/>
                  </a:lnTo>
                  <a:lnTo>
                    <a:pt x="1151745" y="756769"/>
                  </a:lnTo>
                  <a:lnTo>
                    <a:pt x="1154382" y="749330"/>
                  </a:lnTo>
                  <a:lnTo>
                    <a:pt x="1143928" y="740811"/>
                  </a:lnTo>
                  <a:lnTo>
                    <a:pt x="1149960" y="723796"/>
                  </a:lnTo>
                  <a:lnTo>
                    <a:pt x="1138839" y="717158"/>
                  </a:lnTo>
                  <a:lnTo>
                    <a:pt x="1139082" y="716474"/>
                  </a:lnTo>
                  <a:lnTo>
                    <a:pt x="1126839" y="712999"/>
                  </a:lnTo>
                  <a:lnTo>
                    <a:pt x="1132108" y="698138"/>
                  </a:lnTo>
                  <a:lnTo>
                    <a:pt x="1121614" y="689731"/>
                  </a:lnTo>
                  <a:lnTo>
                    <a:pt x="1129936" y="666259"/>
                  </a:lnTo>
                  <a:lnTo>
                    <a:pt x="1117328" y="663815"/>
                  </a:lnTo>
                  <a:lnTo>
                    <a:pt x="1105575" y="658958"/>
                  </a:lnTo>
                  <a:lnTo>
                    <a:pt x="1107049" y="654802"/>
                  </a:lnTo>
                  <a:lnTo>
                    <a:pt x="1098209" y="641728"/>
                  </a:lnTo>
                  <a:lnTo>
                    <a:pt x="1089130" y="629331"/>
                  </a:lnTo>
                  <a:lnTo>
                    <a:pt x="1080889" y="614568"/>
                  </a:lnTo>
                  <a:lnTo>
                    <a:pt x="1072074" y="601425"/>
                  </a:lnTo>
                  <a:lnTo>
                    <a:pt x="1076699" y="588382"/>
                  </a:lnTo>
                  <a:lnTo>
                    <a:pt x="1067087" y="577487"/>
                  </a:lnTo>
                  <a:lnTo>
                    <a:pt x="1057890" y="565422"/>
                  </a:lnTo>
                  <a:lnTo>
                    <a:pt x="1049273" y="551722"/>
                  </a:lnTo>
                  <a:lnTo>
                    <a:pt x="1041400" y="535922"/>
                  </a:lnTo>
                  <a:lnTo>
                    <a:pt x="1032068" y="524236"/>
                  </a:lnTo>
                  <a:lnTo>
                    <a:pt x="1023447" y="510547"/>
                  </a:lnTo>
                  <a:lnTo>
                    <a:pt x="1030253" y="491351"/>
                  </a:lnTo>
                  <a:lnTo>
                    <a:pt x="1018785" y="485692"/>
                  </a:lnTo>
                  <a:lnTo>
                    <a:pt x="1008825" y="475777"/>
                  </a:lnTo>
                  <a:lnTo>
                    <a:pt x="1015498" y="456955"/>
                  </a:lnTo>
                  <a:lnTo>
                    <a:pt x="1003322" y="453292"/>
                  </a:lnTo>
                  <a:lnTo>
                    <a:pt x="1010683" y="432532"/>
                  </a:lnTo>
                  <a:lnTo>
                    <a:pt x="998561" y="428716"/>
                  </a:lnTo>
                  <a:lnTo>
                    <a:pt x="996773" y="433760"/>
                  </a:lnTo>
                  <a:lnTo>
                    <a:pt x="987081" y="423090"/>
                  </a:lnTo>
                  <a:lnTo>
                    <a:pt x="978964" y="407979"/>
                  </a:lnTo>
                  <a:lnTo>
                    <a:pt x="971972" y="389694"/>
                  </a:lnTo>
                  <a:lnTo>
                    <a:pt x="965657" y="369501"/>
                  </a:lnTo>
                  <a:lnTo>
                    <a:pt x="959513" y="348825"/>
                  </a:lnTo>
                  <a:lnTo>
                    <a:pt x="952900" y="329472"/>
                  </a:lnTo>
                  <a:lnTo>
                    <a:pt x="960694" y="307487"/>
                  </a:lnTo>
                  <a:lnTo>
                    <a:pt x="948997" y="302473"/>
                  </a:lnTo>
                  <a:close/>
                </a:path>
                <a:path w="1605914" h="826134">
                  <a:moveTo>
                    <a:pt x="1406979" y="188888"/>
                  </a:moveTo>
                  <a:lnTo>
                    <a:pt x="1446684" y="76899"/>
                  </a:lnTo>
                  <a:lnTo>
                    <a:pt x="1457328" y="84882"/>
                  </a:lnTo>
                  <a:lnTo>
                    <a:pt x="1466302" y="97576"/>
                  </a:lnTo>
                  <a:lnTo>
                    <a:pt x="1461882" y="110043"/>
                  </a:lnTo>
                  <a:lnTo>
                    <a:pt x="1469199" y="127410"/>
                  </a:lnTo>
                  <a:lnTo>
                    <a:pt x="1465504" y="137833"/>
                  </a:lnTo>
                  <a:lnTo>
                    <a:pt x="1473524" y="153219"/>
                  </a:lnTo>
                  <a:lnTo>
                    <a:pt x="1465486" y="175888"/>
                  </a:lnTo>
                  <a:lnTo>
                    <a:pt x="1473710" y="190697"/>
                  </a:lnTo>
                  <a:lnTo>
                    <a:pt x="1484208" y="199095"/>
                  </a:lnTo>
                  <a:lnTo>
                    <a:pt x="1442447" y="316883"/>
                  </a:lnTo>
                  <a:lnTo>
                    <a:pt x="1436296" y="296228"/>
                  </a:lnTo>
                  <a:lnTo>
                    <a:pt x="1430061" y="275807"/>
                  </a:lnTo>
                  <a:lnTo>
                    <a:pt x="1424281" y="254105"/>
                  </a:lnTo>
                  <a:lnTo>
                    <a:pt x="1412947" y="210061"/>
                  </a:lnTo>
                  <a:lnTo>
                    <a:pt x="1406979" y="188888"/>
                  </a:lnTo>
                  <a:close/>
                </a:path>
                <a:path w="1605914" h="826134">
                  <a:moveTo>
                    <a:pt x="1195917" y="822207"/>
                  </a:moveTo>
                  <a:lnTo>
                    <a:pt x="1209468" y="821992"/>
                  </a:lnTo>
                  <a:lnTo>
                    <a:pt x="1209285" y="822508"/>
                  </a:lnTo>
                  <a:lnTo>
                    <a:pt x="1195917" y="822207"/>
                  </a:lnTo>
                  <a:close/>
                </a:path>
                <a:path w="1605914" h="826134">
                  <a:moveTo>
                    <a:pt x="1437613" y="64477"/>
                  </a:moveTo>
                  <a:lnTo>
                    <a:pt x="1444343" y="45495"/>
                  </a:lnTo>
                  <a:lnTo>
                    <a:pt x="1452430" y="60690"/>
                  </a:lnTo>
                  <a:lnTo>
                    <a:pt x="1448440" y="71945"/>
                  </a:lnTo>
                  <a:lnTo>
                    <a:pt x="1437613" y="64477"/>
                  </a:lnTo>
                  <a:close/>
                </a:path>
                <a:path w="1605914" h="826134">
                  <a:moveTo>
                    <a:pt x="1364569" y="42466"/>
                  </a:moveTo>
                  <a:lnTo>
                    <a:pt x="1437788" y="25978"/>
                  </a:lnTo>
                  <a:lnTo>
                    <a:pt x="1448084" y="34944"/>
                  </a:lnTo>
                  <a:lnTo>
                    <a:pt x="1436888" y="66523"/>
                  </a:lnTo>
                  <a:lnTo>
                    <a:pt x="1447347" y="75027"/>
                  </a:lnTo>
                  <a:lnTo>
                    <a:pt x="1410006" y="180351"/>
                  </a:lnTo>
                  <a:lnTo>
                    <a:pt x="1403990" y="159313"/>
                  </a:lnTo>
                  <a:lnTo>
                    <a:pt x="1398599" y="136512"/>
                  </a:lnTo>
                  <a:lnTo>
                    <a:pt x="1391532" y="118440"/>
                  </a:lnTo>
                  <a:lnTo>
                    <a:pt x="1390801" y="120503"/>
                  </a:lnTo>
                  <a:lnTo>
                    <a:pt x="1381873" y="107677"/>
                  </a:lnTo>
                  <a:lnTo>
                    <a:pt x="1374072" y="91676"/>
                  </a:lnTo>
                  <a:lnTo>
                    <a:pt x="1380452" y="73680"/>
                  </a:lnTo>
                  <a:lnTo>
                    <a:pt x="1372326" y="58596"/>
                  </a:lnTo>
                  <a:lnTo>
                    <a:pt x="1375328" y="50128"/>
                  </a:lnTo>
                  <a:lnTo>
                    <a:pt x="1364569" y="42466"/>
                  </a:lnTo>
                  <a:close/>
                </a:path>
                <a:path w="1605914" h="826134">
                  <a:moveTo>
                    <a:pt x="1112418" y="677663"/>
                  </a:moveTo>
                  <a:lnTo>
                    <a:pt x="1116389" y="666462"/>
                  </a:lnTo>
                  <a:lnTo>
                    <a:pt x="1129936" y="666259"/>
                  </a:lnTo>
                  <a:lnTo>
                    <a:pt x="1125055" y="680026"/>
                  </a:lnTo>
                  <a:lnTo>
                    <a:pt x="1112418" y="677663"/>
                  </a:lnTo>
                  <a:close/>
                </a:path>
                <a:path w="1605914" h="826134">
                  <a:moveTo>
                    <a:pt x="1061273" y="593885"/>
                  </a:moveTo>
                  <a:lnTo>
                    <a:pt x="1063789" y="586789"/>
                  </a:lnTo>
                  <a:lnTo>
                    <a:pt x="1074425" y="594795"/>
                  </a:lnTo>
                  <a:lnTo>
                    <a:pt x="1072074" y="601425"/>
                  </a:lnTo>
                  <a:lnTo>
                    <a:pt x="1061273" y="593885"/>
                  </a:lnTo>
                  <a:close/>
                </a:path>
                <a:path w="1605914" h="826134">
                  <a:moveTo>
                    <a:pt x="993635" y="442612"/>
                  </a:moveTo>
                  <a:lnTo>
                    <a:pt x="996106" y="435642"/>
                  </a:lnTo>
                  <a:lnTo>
                    <a:pt x="1008955" y="437406"/>
                  </a:lnTo>
                  <a:lnTo>
                    <a:pt x="1004017" y="451332"/>
                  </a:lnTo>
                  <a:lnTo>
                    <a:pt x="993635" y="442612"/>
                  </a:lnTo>
                  <a:close/>
                </a:path>
                <a:path w="1605914" h="826134">
                  <a:moveTo>
                    <a:pt x="763784" y="824879"/>
                  </a:moveTo>
                  <a:lnTo>
                    <a:pt x="864589" y="540551"/>
                  </a:lnTo>
                  <a:lnTo>
                    <a:pt x="871902" y="557932"/>
                  </a:lnTo>
                  <a:lnTo>
                    <a:pt x="858836" y="594785"/>
                  </a:lnTo>
                  <a:lnTo>
                    <a:pt x="869108" y="603817"/>
                  </a:lnTo>
                  <a:lnTo>
                    <a:pt x="850373" y="656659"/>
                  </a:lnTo>
                  <a:lnTo>
                    <a:pt x="860297" y="666675"/>
                  </a:lnTo>
                  <a:lnTo>
                    <a:pt x="856068" y="678603"/>
                  </a:lnTo>
                  <a:lnTo>
                    <a:pt x="863400" y="695929"/>
                  </a:lnTo>
                  <a:lnTo>
                    <a:pt x="844665" y="748771"/>
                  </a:lnTo>
                  <a:lnTo>
                    <a:pt x="851488" y="767533"/>
                  </a:lnTo>
                  <a:lnTo>
                    <a:pt x="840636" y="798142"/>
                  </a:lnTo>
                  <a:lnTo>
                    <a:pt x="846930" y="818395"/>
                  </a:lnTo>
                  <a:lnTo>
                    <a:pt x="844308" y="825791"/>
                  </a:lnTo>
                  <a:lnTo>
                    <a:pt x="763784" y="824879"/>
                  </a:lnTo>
                  <a:close/>
                </a:path>
                <a:path w="1605914" h="826134">
                  <a:moveTo>
                    <a:pt x="846575" y="743384"/>
                  </a:moveTo>
                  <a:lnTo>
                    <a:pt x="848765" y="737208"/>
                  </a:lnTo>
                  <a:lnTo>
                    <a:pt x="857514" y="750535"/>
                  </a:lnTo>
                  <a:lnTo>
                    <a:pt x="855483" y="756264"/>
                  </a:lnTo>
                  <a:lnTo>
                    <a:pt x="846575" y="743384"/>
                  </a:lnTo>
                  <a:close/>
                </a:path>
                <a:path w="1605914" h="826134">
                  <a:moveTo>
                    <a:pt x="850677" y="655804"/>
                  </a:moveTo>
                  <a:lnTo>
                    <a:pt x="854102" y="646142"/>
                  </a:lnTo>
                  <a:lnTo>
                    <a:pt x="865860" y="650984"/>
                  </a:lnTo>
                  <a:lnTo>
                    <a:pt x="863829" y="656713"/>
                  </a:lnTo>
                  <a:lnTo>
                    <a:pt x="850677" y="655804"/>
                  </a:lnTo>
                  <a:close/>
                </a:path>
                <a:path w="1605914" h="826134">
                  <a:moveTo>
                    <a:pt x="863228" y="582397"/>
                  </a:moveTo>
                  <a:lnTo>
                    <a:pt x="870871" y="560839"/>
                  </a:lnTo>
                  <a:lnTo>
                    <a:pt x="879294" y="575087"/>
                  </a:lnTo>
                  <a:lnTo>
                    <a:pt x="877460" y="580259"/>
                  </a:lnTo>
                  <a:lnTo>
                    <a:pt x="863228" y="582397"/>
                  </a:lnTo>
                  <a:close/>
                </a:path>
                <a:path w="1605914" h="826134">
                  <a:moveTo>
                    <a:pt x="912115" y="216473"/>
                  </a:moveTo>
                  <a:lnTo>
                    <a:pt x="942077" y="131962"/>
                  </a:lnTo>
                  <a:lnTo>
                    <a:pt x="950440" y="146381"/>
                  </a:lnTo>
                  <a:lnTo>
                    <a:pt x="948647" y="151439"/>
                  </a:lnTo>
                  <a:lnTo>
                    <a:pt x="958863" y="160629"/>
                  </a:lnTo>
                  <a:lnTo>
                    <a:pt x="955407" y="170376"/>
                  </a:lnTo>
                  <a:lnTo>
                    <a:pt x="963970" y="184229"/>
                  </a:lnTo>
                  <a:lnTo>
                    <a:pt x="972579" y="197953"/>
                  </a:lnTo>
                  <a:lnTo>
                    <a:pt x="981222" y="211581"/>
                  </a:lnTo>
                  <a:lnTo>
                    <a:pt x="949058" y="302302"/>
                  </a:lnTo>
                  <a:lnTo>
                    <a:pt x="939196" y="292112"/>
                  </a:lnTo>
                  <a:lnTo>
                    <a:pt x="942685" y="282271"/>
                  </a:lnTo>
                  <a:lnTo>
                    <a:pt x="932090" y="274148"/>
                  </a:lnTo>
                  <a:lnTo>
                    <a:pt x="943004" y="243366"/>
                  </a:lnTo>
                  <a:lnTo>
                    <a:pt x="921434" y="228195"/>
                  </a:lnTo>
                  <a:lnTo>
                    <a:pt x="912115" y="216473"/>
                  </a:lnTo>
                  <a:close/>
                </a:path>
                <a:path w="1605914" h="826134">
                  <a:moveTo>
                    <a:pt x="792984" y="590496"/>
                  </a:moveTo>
                  <a:lnTo>
                    <a:pt x="871084" y="370208"/>
                  </a:lnTo>
                  <a:lnTo>
                    <a:pt x="881105" y="379950"/>
                  </a:lnTo>
                  <a:lnTo>
                    <a:pt x="866699" y="420584"/>
                  </a:lnTo>
                  <a:lnTo>
                    <a:pt x="877599" y="427844"/>
                  </a:lnTo>
                  <a:lnTo>
                    <a:pt x="854817" y="492102"/>
                  </a:lnTo>
                  <a:lnTo>
                    <a:pt x="866393" y="497457"/>
                  </a:lnTo>
                  <a:lnTo>
                    <a:pt x="866514" y="497115"/>
                  </a:lnTo>
                  <a:lnTo>
                    <a:pt x="879182" y="499392"/>
                  </a:lnTo>
                  <a:lnTo>
                    <a:pt x="775201" y="792675"/>
                  </a:lnTo>
                  <a:lnTo>
                    <a:pt x="792984" y="590496"/>
                  </a:lnTo>
                  <a:close/>
                </a:path>
                <a:path w="1605914" h="826134">
                  <a:moveTo>
                    <a:pt x="857152" y="485518"/>
                  </a:moveTo>
                  <a:lnTo>
                    <a:pt x="871703" y="444475"/>
                  </a:lnTo>
                  <a:lnTo>
                    <a:pt x="881427" y="455053"/>
                  </a:lnTo>
                  <a:lnTo>
                    <a:pt x="871092" y="484204"/>
                  </a:lnTo>
                  <a:lnTo>
                    <a:pt x="857152" y="485518"/>
                  </a:lnTo>
                  <a:close/>
                </a:path>
                <a:path w="1605914" h="826134">
                  <a:moveTo>
                    <a:pt x="924963" y="256245"/>
                  </a:moveTo>
                  <a:lnTo>
                    <a:pt x="927862" y="248069"/>
                  </a:lnTo>
                  <a:lnTo>
                    <a:pt x="943004" y="243366"/>
                  </a:lnTo>
                  <a:lnTo>
                    <a:pt x="934341" y="267800"/>
                  </a:lnTo>
                  <a:lnTo>
                    <a:pt x="924963" y="256245"/>
                  </a:lnTo>
                  <a:close/>
                </a:path>
                <a:path w="1605914" h="826134">
                  <a:moveTo>
                    <a:pt x="864289" y="351369"/>
                  </a:moveTo>
                  <a:lnTo>
                    <a:pt x="869306" y="337219"/>
                  </a:lnTo>
                  <a:lnTo>
                    <a:pt x="878987" y="347917"/>
                  </a:lnTo>
                  <a:lnTo>
                    <a:pt x="877502" y="352107"/>
                  </a:lnTo>
                  <a:lnTo>
                    <a:pt x="864289" y="351369"/>
                  </a:lnTo>
                  <a:close/>
                </a:path>
                <a:path w="1605914" h="826134">
                  <a:moveTo>
                    <a:pt x="793710" y="512436"/>
                  </a:moveTo>
                  <a:lnTo>
                    <a:pt x="862807" y="317543"/>
                  </a:lnTo>
                  <a:lnTo>
                    <a:pt x="873778" y="324605"/>
                  </a:lnTo>
                  <a:lnTo>
                    <a:pt x="863228" y="354361"/>
                  </a:lnTo>
                  <a:lnTo>
                    <a:pt x="874118" y="361650"/>
                  </a:lnTo>
                  <a:lnTo>
                    <a:pt x="801202" y="567316"/>
                  </a:lnTo>
                  <a:lnTo>
                    <a:pt x="793710" y="512436"/>
                  </a:lnTo>
                  <a:close/>
                </a:path>
                <a:path w="1605914" h="826134">
                  <a:moveTo>
                    <a:pt x="860447" y="134171"/>
                  </a:moveTo>
                  <a:lnTo>
                    <a:pt x="897966" y="28347"/>
                  </a:lnTo>
                  <a:lnTo>
                    <a:pt x="908662" y="36182"/>
                  </a:lnTo>
                  <a:lnTo>
                    <a:pt x="915035" y="56214"/>
                  </a:lnTo>
                  <a:lnTo>
                    <a:pt x="920859" y="77792"/>
                  </a:lnTo>
                  <a:lnTo>
                    <a:pt x="939136" y="102252"/>
                  </a:lnTo>
                  <a:lnTo>
                    <a:pt x="934988" y="113952"/>
                  </a:lnTo>
                  <a:lnTo>
                    <a:pt x="944048" y="126404"/>
                  </a:lnTo>
                  <a:lnTo>
                    <a:pt x="915044" y="208210"/>
                  </a:lnTo>
                  <a:lnTo>
                    <a:pt x="906280" y="194925"/>
                  </a:lnTo>
                  <a:lnTo>
                    <a:pt x="896003" y="185906"/>
                  </a:lnTo>
                  <a:lnTo>
                    <a:pt x="899570" y="175844"/>
                  </a:lnTo>
                  <a:lnTo>
                    <a:pt x="889464" y="166344"/>
                  </a:lnTo>
                  <a:lnTo>
                    <a:pt x="893951" y="153689"/>
                  </a:lnTo>
                  <a:lnTo>
                    <a:pt x="882617" y="147650"/>
                  </a:lnTo>
                  <a:lnTo>
                    <a:pt x="885588" y="139270"/>
                  </a:lnTo>
                  <a:lnTo>
                    <a:pt x="874679" y="132034"/>
                  </a:lnTo>
                  <a:lnTo>
                    <a:pt x="869993" y="145251"/>
                  </a:lnTo>
                  <a:lnTo>
                    <a:pt x="860447" y="134171"/>
                  </a:lnTo>
                  <a:close/>
                </a:path>
                <a:path w="1605914" h="826134">
                  <a:moveTo>
                    <a:pt x="854021" y="304318"/>
                  </a:moveTo>
                  <a:lnTo>
                    <a:pt x="866663" y="268662"/>
                  </a:lnTo>
                  <a:lnTo>
                    <a:pt x="879087" y="271624"/>
                  </a:lnTo>
                  <a:lnTo>
                    <a:pt x="868162" y="302439"/>
                  </a:lnTo>
                  <a:lnTo>
                    <a:pt x="854021" y="304318"/>
                  </a:lnTo>
                  <a:close/>
                </a:path>
                <a:path w="1605914" h="826134">
                  <a:moveTo>
                    <a:pt x="792429" y="440036"/>
                  </a:moveTo>
                  <a:lnTo>
                    <a:pt x="836471" y="315814"/>
                  </a:lnTo>
                  <a:lnTo>
                    <a:pt x="845169" y="329286"/>
                  </a:lnTo>
                  <a:lnTo>
                    <a:pt x="849413" y="317315"/>
                  </a:lnTo>
                  <a:lnTo>
                    <a:pt x="860019" y="325406"/>
                  </a:lnTo>
                  <a:lnTo>
                    <a:pt x="801996" y="489064"/>
                  </a:lnTo>
                  <a:lnTo>
                    <a:pt x="792429" y="440036"/>
                  </a:lnTo>
                  <a:close/>
                </a:path>
                <a:path w="1605914" h="826134">
                  <a:moveTo>
                    <a:pt x="838091" y="311243"/>
                  </a:moveTo>
                  <a:lnTo>
                    <a:pt x="862793" y="241570"/>
                  </a:lnTo>
                  <a:lnTo>
                    <a:pt x="873332" y="249851"/>
                  </a:lnTo>
                  <a:lnTo>
                    <a:pt x="851449" y="311574"/>
                  </a:lnTo>
                  <a:lnTo>
                    <a:pt x="838091" y="311243"/>
                  </a:lnTo>
                  <a:close/>
                </a:path>
                <a:path w="1605914" h="826134">
                  <a:moveTo>
                    <a:pt x="583950" y="762023"/>
                  </a:moveTo>
                  <a:lnTo>
                    <a:pt x="621116" y="657194"/>
                  </a:lnTo>
                  <a:lnTo>
                    <a:pt x="629692" y="671011"/>
                  </a:lnTo>
                  <a:lnTo>
                    <a:pt x="633771" y="697511"/>
                  </a:lnTo>
                  <a:lnTo>
                    <a:pt x="648764" y="731236"/>
                  </a:lnTo>
                  <a:lnTo>
                    <a:pt x="654168" y="753999"/>
                  </a:lnTo>
                  <a:lnTo>
                    <a:pt x="658428" y="779988"/>
                  </a:lnTo>
                  <a:lnTo>
                    <a:pt x="663041" y="804983"/>
                  </a:lnTo>
                  <a:lnTo>
                    <a:pt x="669504" y="824759"/>
                  </a:lnTo>
                  <a:lnTo>
                    <a:pt x="602640" y="823325"/>
                  </a:lnTo>
                  <a:lnTo>
                    <a:pt x="603221" y="821686"/>
                  </a:lnTo>
                  <a:lnTo>
                    <a:pt x="599055" y="795432"/>
                  </a:lnTo>
                  <a:lnTo>
                    <a:pt x="583950" y="762023"/>
                  </a:lnTo>
                  <a:close/>
                </a:path>
                <a:path w="1605914" h="826134">
                  <a:moveTo>
                    <a:pt x="852743" y="231912"/>
                  </a:moveTo>
                  <a:lnTo>
                    <a:pt x="856819" y="220415"/>
                  </a:lnTo>
                  <a:lnTo>
                    <a:pt x="869153" y="223632"/>
                  </a:lnTo>
                  <a:lnTo>
                    <a:pt x="866334" y="231584"/>
                  </a:lnTo>
                  <a:lnTo>
                    <a:pt x="852743" y="231912"/>
                  </a:lnTo>
                  <a:close/>
                </a:path>
                <a:path w="1605914" h="826134">
                  <a:moveTo>
                    <a:pt x="795128" y="394418"/>
                  </a:moveTo>
                  <a:lnTo>
                    <a:pt x="850867" y="237203"/>
                  </a:lnTo>
                  <a:lnTo>
                    <a:pt x="862946" y="241140"/>
                  </a:lnTo>
                  <a:lnTo>
                    <a:pt x="799717" y="419481"/>
                  </a:lnTo>
                  <a:lnTo>
                    <a:pt x="795128" y="394418"/>
                  </a:lnTo>
                  <a:close/>
                </a:path>
                <a:path w="1605914" h="826134">
                  <a:moveTo>
                    <a:pt x="878009" y="157797"/>
                  </a:moveTo>
                  <a:lnTo>
                    <a:pt x="878888" y="158167"/>
                  </a:lnTo>
                  <a:lnTo>
                    <a:pt x="878798" y="158423"/>
                  </a:lnTo>
                  <a:lnTo>
                    <a:pt x="878009" y="157797"/>
                  </a:lnTo>
                  <a:close/>
                </a:path>
                <a:path w="1605914" h="826134">
                  <a:moveTo>
                    <a:pt x="856187" y="184192"/>
                  </a:moveTo>
                  <a:lnTo>
                    <a:pt x="860569" y="171831"/>
                  </a:lnTo>
                  <a:lnTo>
                    <a:pt x="872007" y="177576"/>
                  </a:lnTo>
                  <a:lnTo>
                    <a:pt x="871111" y="180104"/>
                  </a:lnTo>
                  <a:lnTo>
                    <a:pt x="856187" y="184192"/>
                  </a:lnTo>
                  <a:close/>
                </a:path>
                <a:path w="1605914" h="826134">
                  <a:moveTo>
                    <a:pt x="800581" y="341031"/>
                  </a:moveTo>
                  <a:lnTo>
                    <a:pt x="856187" y="184192"/>
                  </a:lnTo>
                  <a:lnTo>
                    <a:pt x="865072" y="197136"/>
                  </a:lnTo>
                  <a:lnTo>
                    <a:pt x="806955" y="361060"/>
                  </a:lnTo>
                  <a:lnTo>
                    <a:pt x="800581" y="341031"/>
                  </a:lnTo>
                  <a:close/>
                </a:path>
                <a:path w="1605914" h="826134">
                  <a:moveTo>
                    <a:pt x="867161" y="153239"/>
                  </a:moveTo>
                  <a:lnTo>
                    <a:pt x="868283" y="150075"/>
                  </a:lnTo>
                  <a:lnTo>
                    <a:pt x="878009" y="157797"/>
                  </a:lnTo>
                  <a:lnTo>
                    <a:pt x="867161" y="153239"/>
                  </a:lnTo>
                  <a:close/>
                </a:path>
                <a:path w="1605914" h="826134">
                  <a:moveTo>
                    <a:pt x="860082" y="135201"/>
                  </a:moveTo>
                  <a:lnTo>
                    <a:pt x="860447" y="134171"/>
                  </a:lnTo>
                  <a:lnTo>
                    <a:pt x="869993" y="145251"/>
                  </a:lnTo>
                  <a:lnTo>
                    <a:pt x="869101" y="147767"/>
                  </a:lnTo>
                  <a:lnTo>
                    <a:pt x="860082" y="135201"/>
                  </a:lnTo>
                  <a:close/>
                </a:path>
                <a:path w="1605914" h="826134">
                  <a:moveTo>
                    <a:pt x="801241" y="301165"/>
                  </a:moveTo>
                  <a:lnTo>
                    <a:pt x="860082" y="135201"/>
                  </a:lnTo>
                  <a:lnTo>
                    <a:pt x="869101" y="147767"/>
                  </a:lnTo>
                  <a:lnTo>
                    <a:pt x="807016" y="322881"/>
                  </a:lnTo>
                  <a:lnTo>
                    <a:pt x="801241" y="301165"/>
                  </a:lnTo>
                  <a:close/>
                </a:path>
                <a:path w="1605914" h="826134">
                  <a:moveTo>
                    <a:pt x="856971" y="105969"/>
                  </a:moveTo>
                  <a:lnTo>
                    <a:pt x="888239" y="17776"/>
                  </a:lnTo>
                  <a:lnTo>
                    <a:pt x="899633" y="23644"/>
                  </a:lnTo>
                  <a:lnTo>
                    <a:pt x="866317" y="117615"/>
                  </a:lnTo>
                  <a:lnTo>
                    <a:pt x="856971" y="105969"/>
                  </a:lnTo>
                  <a:close/>
                </a:path>
                <a:path w="1605914" h="826134">
                  <a:moveTo>
                    <a:pt x="801774" y="261656"/>
                  </a:moveTo>
                  <a:lnTo>
                    <a:pt x="853953" y="114482"/>
                  </a:lnTo>
                  <a:lnTo>
                    <a:pt x="863206" y="126388"/>
                  </a:lnTo>
                  <a:lnTo>
                    <a:pt x="807498" y="283516"/>
                  </a:lnTo>
                  <a:lnTo>
                    <a:pt x="801774" y="261656"/>
                  </a:lnTo>
                  <a:close/>
                </a:path>
                <a:path w="1605914" h="826134">
                  <a:moveTo>
                    <a:pt x="802675" y="221107"/>
                  </a:moveTo>
                  <a:lnTo>
                    <a:pt x="877845" y="9086"/>
                  </a:lnTo>
                  <a:lnTo>
                    <a:pt x="889361" y="14612"/>
                  </a:lnTo>
                  <a:lnTo>
                    <a:pt x="811254" y="234915"/>
                  </a:lnTo>
                  <a:lnTo>
                    <a:pt x="802675" y="221107"/>
                  </a:lnTo>
                  <a:close/>
                </a:path>
                <a:path w="1605914" h="826134">
                  <a:moveTo>
                    <a:pt x="801031" y="187740"/>
                  </a:moveTo>
                  <a:lnTo>
                    <a:pt x="867391" y="567"/>
                  </a:lnTo>
                  <a:lnTo>
                    <a:pt x="878906" y="6093"/>
                  </a:lnTo>
                  <a:lnTo>
                    <a:pt x="809546" y="201729"/>
                  </a:lnTo>
                  <a:lnTo>
                    <a:pt x="801031" y="187740"/>
                  </a:lnTo>
                  <a:close/>
                </a:path>
                <a:path w="1605914" h="826134">
                  <a:moveTo>
                    <a:pt x="796459" y="162628"/>
                  </a:moveTo>
                  <a:lnTo>
                    <a:pt x="854118" y="0"/>
                  </a:lnTo>
                  <a:lnTo>
                    <a:pt x="866057" y="4329"/>
                  </a:lnTo>
                  <a:lnTo>
                    <a:pt x="804412" y="178204"/>
                  </a:lnTo>
                  <a:lnTo>
                    <a:pt x="796459" y="162628"/>
                  </a:lnTo>
                  <a:close/>
                </a:path>
                <a:path w="1605914" h="826134">
                  <a:moveTo>
                    <a:pt x="791860" y="99591"/>
                  </a:moveTo>
                  <a:lnTo>
                    <a:pt x="826608" y="1580"/>
                  </a:lnTo>
                  <a:lnTo>
                    <a:pt x="840099" y="1535"/>
                  </a:lnTo>
                  <a:lnTo>
                    <a:pt x="853117" y="2821"/>
                  </a:lnTo>
                  <a:lnTo>
                    <a:pt x="802400" y="145872"/>
                  </a:lnTo>
                  <a:lnTo>
                    <a:pt x="793310" y="133505"/>
                  </a:lnTo>
                  <a:lnTo>
                    <a:pt x="797221" y="122475"/>
                  </a:lnTo>
                  <a:lnTo>
                    <a:pt x="791860" y="99591"/>
                  </a:lnTo>
                  <a:close/>
                </a:path>
                <a:path w="1605914" h="826134">
                  <a:moveTo>
                    <a:pt x="554972" y="691735"/>
                  </a:moveTo>
                  <a:lnTo>
                    <a:pt x="592223" y="586667"/>
                  </a:lnTo>
                  <a:lnTo>
                    <a:pt x="601474" y="598578"/>
                  </a:lnTo>
                  <a:lnTo>
                    <a:pt x="609617" y="613615"/>
                  </a:lnTo>
                  <a:lnTo>
                    <a:pt x="607180" y="620489"/>
                  </a:lnTo>
                  <a:lnTo>
                    <a:pt x="615725" y="634395"/>
                  </a:lnTo>
                  <a:lnTo>
                    <a:pt x="612208" y="644314"/>
                  </a:lnTo>
                  <a:lnTo>
                    <a:pt x="621435" y="656296"/>
                  </a:lnTo>
                  <a:lnTo>
                    <a:pt x="587849" y="751026"/>
                  </a:lnTo>
                  <a:lnTo>
                    <a:pt x="579775" y="735794"/>
                  </a:lnTo>
                  <a:lnTo>
                    <a:pt x="571593" y="720866"/>
                  </a:lnTo>
                  <a:lnTo>
                    <a:pt x="563198" y="706539"/>
                  </a:lnTo>
                  <a:lnTo>
                    <a:pt x="565107" y="701155"/>
                  </a:lnTo>
                  <a:lnTo>
                    <a:pt x="554972" y="691735"/>
                  </a:lnTo>
                  <a:close/>
                </a:path>
                <a:path w="1605914" h="826134">
                  <a:moveTo>
                    <a:pt x="789887" y="67149"/>
                  </a:moveTo>
                  <a:lnTo>
                    <a:pt x="810932" y="7789"/>
                  </a:lnTo>
                  <a:lnTo>
                    <a:pt x="824803" y="6670"/>
                  </a:lnTo>
                  <a:lnTo>
                    <a:pt x="798468" y="80950"/>
                  </a:lnTo>
                  <a:lnTo>
                    <a:pt x="789887" y="67149"/>
                  </a:lnTo>
                  <a:close/>
                </a:path>
                <a:path w="1605914" h="826134">
                  <a:moveTo>
                    <a:pt x="502347" y="536119"/>
                  </a:moveTo>
                  <a:lnTo>
                    <a:pt x="537773" y="436198"/>
                  </a:lnTo>
                  <a:lnTo>
                    <a:pt x="556090" y="498553"/>
                  </a:lnTo>
                  <a:lnTo>
                    <a:pt x="562462" y="518584"/>
                  </a:lnTo>
                  <a:lnTo>
                    <a:pt x="571633" y="530724"/>
                  </a:lnTo>
                  <a:lnTo>
                    <a:pt x="578103" y="550479"/>
                  </a:lnTo>
                  <a:lnTo>
                    <a:pt x="583972" y="571934"/>
                  </a:lnTo>
                  <a:lnTo>
                    <a:pt x="591335" y="589172"/>
                  </a:lnTo>
                  <a:lnTo>
                    <a:pt x="556654" y="686990"/>
                  </a:lnTo>
                  <a:lnTo>
                    <a:pt x="546221" y="678411"/>
                  </a:lnTo>
                  <a:lnTo>
                    <a:pt x="557267" y="647256"/>
                  </a:lnTo>
                  <a:lnTo>
                    <a:pt x="546561" y="639448"/>
                  </a:lnTo>
                  <a:lnTo>
                    <a:pt x="534911" y="634301"/>
                  </a:lnTo>
                  <a:lnTo>
                    <a:pt x="523932" y="627262"/>
                  </a:lnTo>
                  <a:lnTo>
                    <a:pt x="526636" y="619636"/>
                  </a:lnTo>
                  <a:lnTo>
                    <a:pt x="518813" y="603694"/>
                  </a:lnTo>
                  <a:lnTo>
                    <a:pt x="511263" y="586982"/>
                  </a:lnTo>
                  <a:lnTo>
                    <a:pt x="514786" y="577048"/>
                  </a:lnTo>
                  <a:lnTo>
                    <a:pt x="506589" y="562161"/>
                  </a:lnTo>
                  <a:lnTo>
                    <a:pt x="510493" y="551149"/>
                  </a:lnTo>
                  <a:lnTo>
                    <a:pt x="502347" y="536119"/>
                  </a:lnTo>
                  <a:close/>
                </a:path>
                <a:path w="1605914" h="826134">
                  <a:moveTo>
                    <a:pt x="537690" y="664469"/>
                  </a:moveTo>
                  <a:lnTo>
                    <a:pt x="544378" y="645604"/>
                  </a:lnTo>
                  <a:lnTo>
                    <a:pt x="554411" y="655312"/>
                  </a:lnTo>
                  <a:lnTo>
                    <a:pt x="546221" y="678411"/>
                  </a:lnTo>
                  <a:lnTo>
                    <a:pt x="537690" y="664469"/>
                  </a:lnTo>
                  <a:close/>
                </a:path>
                <a:path w="1605914" h="826134">
                  <a:moveTo>
                    <a:pt x="531264" y="644588"/>
                  </a:moveTo>
                  <a:lnTo>
                    <a:pt x="545304" y="642993"/>
                  </a:lnTo>
                  <a:lnTo>
                    <a:pt x="541270" y="654370"/>
                  </a:lnTo>
                  <a:lnTo>
                    <a:pt x="531264" y="644588"/>
                  </a:lnTo>
                  <a:close/>
                </a:path>
                <a:path w="1605914" h="826134">
                  <a:moveTo>
                    <a:pt x="478116" y="452441"/>
                  </a:moveTo>
                  <a:lnTo>
                    <a:pt x="512296" y="356034"/>
                  </a:lnTo>
                  <a:lnTo>
                    <a:pt x="520992" y="369512"/>
                  </a:lnTo>
                  <a:lnTo>
                    <a:pt x="518294" y="377122"/>
                  </a:lnTo>
                  <a:lnTo>
                    <a:pt x="531215" y="416691"/>
                  </a:lnTo>
                  <a:lnTo>
                    <a:pt x="540459" y="428622"/>
                  </a:lnTo>
                  <a:lnTo>
                    <a:pt x="505882" y="526149"/>
                  </a:lnTo>
                  <a:lnTo>
                    <a:pt x="495155" y="518400"/>
                  </a:lnTo>
                  <a:lnTo>
                    <a:pt x="499520" y="506087"/>
                  </a:lnTo>
                  <a:lnTo>
                    <a:pt x="490027" y="494858"/>
                  </a:lnTo>
                  <a:lnTo>
                    <a:pt x="502920" y="458492"/>
                  </a:lnTo>
                  <a:lnTo>
                    <a:pt x="490723" y="454889"/>
                  </a:lnTo>
                  <a:lnTo>
                    <a:pt x="478116" y="452441"/>
                  </a:lnTo>
                  <a:close/>
                </a:path>
                <a:path w="1605914" h="826134">
                  <a:moveTo>
                    <a:pt x="472279" y="468906"/>
                  </a:moveTo>
                  <a:lnTo>
                    <a:pt x="474706" y="462060"/>
                  </a:lnTo>
                  <a:lnTo>
                    <a:pt x="489012" y="459715"/>
                  </a:lnTo>
                  <a:lnTo>
                    <a:pt x="502920" y="458492"/>
                  </a:lnTo>
                  <a:lnTo>
                    <a:pt x="495002" y="480825"/>
                  </a:lnTo>
                  <a:lnTo>
                    <a:pt x="485372" y="469981"/>
                  </a:lnTo>
                  <a:lnTo>
                    <a:pt x="482037" y="479387"/>
                  </a:lnTo>
                  <a:lnTo>
                    <a:pt x="472279" y="468906"/>
                  </a:lnTo>
                  <a:close/>
                </a:path>
                <a:path w="1605914" h="826134">
                  <a:moveTo>
                    <a:pt x="469117" y="439818"/>
                  </a:moveTo>
                  <a:lnTo>
                    <a:pt x="505116" y="338280"/>
                  </a:lnTo>
                  <a:lnTo>
                    <a:pt x="515964" y="345688"/>
                  </a:lnTo>
                  <a:lnTo>
                    <a:pt x="478937" y="450127"/>
                  </a:lnTo>
                  <a:lnTo>
                    <a:pt x="469117" y="439818"/>
                  </a:lnTo>
                  <a:close/>
                </a:path>
                <a:path w="1605914" h="826134">
                  <a:moveTo>
                    <a:pt x="171311" y="823729"/>
                  </a:moveTo>
                  <a:lnTo>
                    <a:pt x="196452" y="752816"/>
                  </a:lnTo>
                  <a:lnTo>
                    <a:pt x="207161" y="760616"/>
                  </a:lnTo>
                  <a:lnTo>
                    <a:pt x="206366" y="762858"/>
                  </a:lnTo>
                  <a:lnTo>
                    <a:pt x="218047" y="767917"/>
                  </a:lnTo>
                  <a:lnTo>
                    <a:pt x="229866" y="772588"/>
                  </a:lnTo>
                  <a:lnTo>
                    <a:pt x="231472" y="768057"/>
                  </a:lnTo>
                  <a:lnTo>
                    <a:pt x="244655" y="768880"/>
                  </a:lnTo>
                  <a:lnTo>
                    <a:pt x="414406" y="290086"/>
                  </a:lnTo>
                  <a:lnTo>
                    <a:pt x="427905" y="290019"/>
                  </a:lnTo>
                  <a:lnTo>
                    <a:pt x="441543" y="289558"/>
                  </a:lnTo>
                  <a:lnTo>
                    <a:pt x="478301" y="299897"/>
                  </a:lnTo>
                  <a:lnTo>
                    <a:pt x="508912" y="327575"/>
                  </a:lnTo>
                  <a:lnTo>
                    <a:pt x="491246" y="377403"/>
                  </a:lnTo>
                  <a:lnTo>
                    <a:pt x="481536" y="366785"/>
                  </a:lnTo>
                  <a:lnTo>
                    <a:pt x="476170" y="381919"/>
                  </a:lnTo>
                  <a:lnTo>
                    <a:pt x="464503" y="376820"/>
                  </a:lnTo>
                  <a:lnTo>
                    <a:pt x="462026" y="383808"/>
                  </a:lnTo>
                  <a:lnTo>
                    <a:pt x="449289" y="381726"/>
                  </a:lnTo>
                  <a:lnTo>
                    <a:pt x="448168" y="384889"/>
                  </a:lnTo>
                  <a:lnTo>
                    <a:pt x="438380" y="374489"/>
                  </a:lnTo>
                  <a:lnTo>
                    <a:pt x="441018" y="367050"/>
                  </a:lnTo>
                  <a:lnTo>
                    <a:pt x="429230" y="362293"/>
                  </a:lnTo>
                  <a:lnTo>
                    <a:pt x="266046" y="822562"/>
                  </a:lnTo>
                  <a:lnTo>
                    <a:pt x="171311" y="823729"/>
                  </a:lnTo>
                  <a:close/>
                </a:path>
                <a:path w="1605914" h="826134">
                  <a:moveTo>
                    <a:pt x="447799" y="423934"/>
                  </a:moveTo>
                  <a:lnTo>
                    <a:pt x="463134" y="418687"/>
                  </a:lnTo>
                  <a:lnTo>
                    <a:pt x="477507" y="378146"/>
                  </a:lnTo>
                  <a:lnTo>
                    <a:pt x="491246" y="377403"/>
                  </a:lnTo>
                  <a:lnTo>
                    <a:pt x="472406" y="430540"/>
                  </a:lnTo>
                  <a:lnTo>
                    <a:pt x="458860" y="430743"/>
                  </a:lnTo>
                  <a:lnTo>
                    <a:pt x="447799" y="423934"/>
                  </a:lnTo>
                  <a:close/>
                </a:path>
                <a:path w="1605914" h="826134">
                  <a:moveTo>
                    <a:pt x="348189" y="666886"/>
                  </a:moveTo>
                  <a:lnTo>
                    <a:pt x="353370" y="652271"/>
                  </a:lnTo>
                  <a:lnTo>
                    <a:pt x="361947" y="666085"/>
                  </a:lnTo>
                  <a:lnTo>
                    <a:pt x="348189" y="666886"/>
                  </a:lnTo>
                  <a:close/>
                </a:path>
                <a:path w="1605914" h="826134">
                  <a:moveTo>
                    <a:pt x="312265" y="768210"/>
                  </a:moveTo>
                  <a:lnTo>
                    <a:pt x="344334" y="677757"/>
                  </a:lnTo>
                  <a:lnTo>
                    <a:pt x="350916" y="697198"/>
                  </a:lnTo>
                  <a:lnTo>
                    <a:pt x="324902" y="770573"/>
                  </a:lnTo>
                  <a:lnTo>
                    <a:pt x="312265" y="768210"/>
                  </a:lnTo>
                  <a:close/>
                </a:path>
                <a:path w="1605914" h="826134">
                  <a:moveTo>
                    <a:pt x="302404" y="796025"/>
                  </a:moveTo>
                  <a:lnTo>
                    <a:pt x="312265" y="768210"/>
                  </a:lnTo>
                  <a:lnTo>
                    <a:pt x="321952" y="778893"/>
                  </a:lnTo>
                  <a:lnTo>
                    <a:pt x="316172" y="795198"/>
                  </a:lnTo>
                  <a:lnTo>
                    <a:pt x="302404" y="796025"/>
                  </a:lnTo>
                  <a:close/>
                </a:path>
                <a:path w="1605914" h="826134">
                  <a:moveTo>
                    <a:pt x="405889" y="466132"/>
                  </a:moveTo>
                  <a:lnTo>
                    <a:pt x="420495" y="424937"/>
                  </a:lnTo>
                  <a:lnTo>
                    <a:pt x="427653" y="442752"/>
                  </a:lnTo>
                  <a:lnTo>
                    <a:pt x="422733" y="456628"/>
                  </a:lnTo>
                  <a:lnTo>
                    <a:pt x="405889" y="466132"/>
                  </a:lnTo>
                  <a:close/>
                </a:path>
                <a:path w="1605914" h="826134">
                  <a:moveTo>
                    <a:pt x="390392" y="509844"/>
                  </a:moveTo>
                  <a:lnTo>
                    <a:pt x="399547" y="484022"/>
                  </a:lnTo>
                  <a:lnTo>
                    <a:pt x="411456" y="488436"/>
                  </a:lnTo>
                  <a:lnTo>
                    <a:pt x="405999" y="503827"/>
                  </a:lnTo>
                  <a:lnTo>
                    <a:pt x="390392" y="509844"/>
                  </a:lnTo>
                  <a:close/>
                </a:path>
                <a:path w="1605914" h="826134">
                  <a:moveTo>
                    <a:pt x="372657" y="559865"/>
                  </a:moveTo>
                  <a:lnTo>
                    <a:pt x="386148" y="521815"/>
                  </a:lnTo>
                  <a:lnTo>
                    <a:pt x="396541" y="530505"/>
                  </a:lnTo>
                  <a:lnTo>
                    <a:pt x="385868" y="560610"/>
                  </a:lnTo>
                  <a:lnTo>
                    <a:pt x="372657" y="559865"/>
                  </a:lnTo>
                  <a:close/>
                </a:path>
                <a:path w="1605914" h="826134">
                  <a:moveTo>
                    <a:pt x="367898" y="573289"/>
                  </a:moveTo>
                  <a:lnTo>
                    <a:pt x="371718" y="562515"/>
                  </a:lnTo>
                  <a:lnTo>
                    <a:pt x="382960" y="568811"/>
                  </a:lnTo>
                  <a:lnTo>
                    <a:pt x="380626" y="575395"/>
                  </a:lnTo>
                  <a:lnTo>
                    <a:pt x="368137" y="573593"/>
                  </a:lnTo>
                  <a:lnTo>
                    <a:pt x="367898" y="573289"/>
                  </a:lnTo>
                  <a:close/>
                </a:path>
                <a:path w="1605914" h="826134">
                  <a:moveTo>
                    <a:pt x="283865" y="810310"/>
                  </a:moveTo>
                  <a:lnTo>
                    <a:pt x="367807" y="573546"/>
                  </a:lnTo>
                  <a:lnTo>
                    <a:pt x="368137" y="573593"/>
                  </a:lnTo>
                  <a:lnTo>
                    <a:pt x="377188" y="585092"/>
                  </a:lnTo>
                  <a:lnTo>
                    <a:pt x="298365" y="807415"/>
                  </a:lnTo>
                  <a:lnTo>
                    <a:pt x="283865" y="810310"/>
                  </a:lnTo>
                  <a:close/>
                </a:path>
                <a:path w="1605914" h="826134">
                  <a:moveTo>
                    <a:pt x="367807" y="573546"/>
                  </a:moveTo>
                  <a:lnTo>
                    <a:pt x="367898" y="573289"/>
                  </a:lnTo>
                  <a:lnTo>
                    <a:pt x="368137" y="573593"/>
                  </a:lnTo>
                  <a:lnTo>
                    <a:pt x="367807" y="573546"/>
                  </a:lnTo>
                  <a:close/>
                </a:path>
                <a:path w="1605914" h="826134">
                  <a:moveTo>
                    <a:pt x="411799" y="411459"/>
                  </a:moveTo>
                  <a:lnTo>
                    <a:pt x="427290" y="367766"/>
                  </a:lnTo>
                  <a:lnTo>
                    <a:pt x="435046" y="383895"/>
                  </a:lnTo>
                  <a:lnTo>
                    <a:pt x="425345" y="411256"/>
                  </a:lnTo>
                  <a:lnTo>
                    <a:pt x="411799" y="411459"/>
                  </a:lnTo>
                  <a:close/>
                </a:path>
                <a:path w="1605914" h="826134">
                  <a:moveTo>
                    <a:pt x="266046" y="822562"/>
                  </a:moveTo>
                  <a:lnTo>
                    <a:pt x="409646" y="417530"/>
                  </a:lnTo>
                  <a:lnTo>
                    <a:pt x="420707" y="424339"/>
                  </a:lnTo>
                  <a:lnTo>
                    <a:pt x="279580" y="822395"/>
                  </a:lnTo>
                  <a:lnTo>
                    <a:pt x="266046" y="822562"/>
                  </a:lnTo>
                  <a:close/>
                </a:path>
                <a:path w="1605914" h="826134">
                  <a:moveTo>
                    <a:pt x="309636" y="547592"/>
                  </a:moveTo>
                  <a:lnTo>
                    <a:pt x="398095" y="298088"/>
                  </a:lnTo>
                  <a:lnTo>
                    <a:pt x="412437" y="295640"/>
                  </a:lnTo>
                  <a:lnTo>
                    <a:pt x="304573" y="599879"/>
                  </a:lnTo>
                  <a:lnTo>
                    <a:pt x="309636" y="547592"/>
                  </a:lnTo>
                  <a:close/>
                </a:path>
                <a:path w="1605914" h="826134">
                  <a:moveTo>
                    <a:pt x="341117" y="420791"/>
                  </a:moveTo>
                  <a:lnTo>
                    <a:pt x="380389" y="310021"/>
                  </a:lnTo>
                  <a:lnTo>
                    <a:pt x="395355" y="305815"/>
                  </a:lnTo>
                  <a:lnTo>
                    <a:pt x="344354" y="449667"/>
                  </a:lnTo>
                  <a:lnTo>
                    <a:pt x="341117" y="420791"/>
                  </a:lnTo>
                  <a:close/>
                </a:path>
                <a:path w="1605914" h="826134">
                  <a:moveTo>
                    <a:pt x="0" y="508800"/>
                  </a:moveTo>
                  <a:lnTo>
                    <a:pt x="1696" y="504015"/>
                  </a:lnTo>
                  <a:lnTo>
                    <a:pt x="68406" y="467878"/>
                  </a:lnTo>
                  <a:lnTo>
                    <a:pt x="65365" y="476456"/>
                  </a:lnTo>
                  <a:lnTo>
                    <a:pt x="82225" y="504913"/>
                  </a:lnTo>
                  <a:lnTo>
                    <a:pt x="98113" y="536112"/>
                  </a:lnTo>
                  <a:lnTo>
                    <a:pt x="104125" y="557159"/>
                  </a:lnTo>
                  <a:lnTo>
                    <a:pt x="114420" y="604135"/>
                  </a:lnTo>
                  <a:lnTo>
                    <a:pt x="150018" y="655750"/>
                  </a:lnTo>
                  <a:lnTo>
                    <a:pt x="174204" y="701551"/>
                  </a:lnTo>
                  <a:lnTo>
                    <a:pt x="198139" y="748057"/>
                  </a:lnTo>
                  <a:lnTo>
                    <a:pt x="171916" y="822021"/>
                  </a:lnTo>
                  <a:lnTo>
                    <a:pt x="150190" y="807290"/>
                  </a:lnTo>
                  <a:lnTo>
                    <a:pt x="151539" y="803485"/>
                  </a:lnTo>
                  <a:lnTo>
                    <a:pt x="141054" y="795051"/>
                  </a:lnTo>
                  <a:lnTo>
                    <a:pt x="142653" y="790541"/>
                  </a:lnTo>
                  <a:lnTo>
                    <a:pt x="132374" y="781530"/>
                  </a:lnTo>
                  <a:lnTo>
                    <a:pt x="136921" y="768704"/>
                  </a:lnTo>
                  <a:lnTo>
                    <a:pt x="128831" y="753516"/>
                  </a:lnTo>
                  <a:lnTo>
                    <a:pt x="133197" y="741203"/>
                  </a:lnTo>
                  <a:lnTo>
                    <a:pt x="121257" y="736874"/>
                  </a:lnTo>
                  <a:lnTo>
                    <a:pt x="121045" y="737472"/>
                  </a:lnTo>
                  <a:lnTo>
                    <a:pt x="111098" y="727521"/>
                  </a:lnTo>
                  <a:lnTo>
                    <a:pt x="114327" y="718414"/>
                  </a:lnTo>
                  <a:lnTo>
                    <a:pt x="103562" y="710772"/>
                  </a:lnTo>
                  <a:lnTo>
                    <a:pt x="105625" y="704953"/>
                  </a:lnTo>
                  <a:lnTo>
                    <a:pt x="96067" y="693905"/>
                  </a:lnTo>
                  <a:lnTo>
                    <a:pt x="102202" y="676601"/>
                  </a:lnTo>
                  <a:lnTo>
                    <a:pt x="82614" y="655838"/>
                  </a:lnTo>
                  <a:lnTo>
                    <a:pt x="64470" y="631003"/>
                  </a:lnTo>
                  <a:lnTo>
                    <a:pt x="59490" y="607045"/>
                  </a:lnTo>
                  <a:lnTo>
                    <a:pt x="43483" y="576181"/>
                  </a:lnTo>
                  <a:lnTo>
                    <a:pt x="34964" y="562203"/>
                  </a:lnTo>
                  <a:lnTo>
                    <a:pt x="26417" y="548305"/>
                  </a:lnTo>
                  <a:lnTo>
                    <a:pt x="17745" y="534760"/>
                  </a:lnTo>
                  <a:lnTo>
                    <a:pt x="8851" y="521840"/>
                  </a:lnTo>
                  <a:lnTo>
                    <a:pt x="10463" y="517294"/>
                  </a:lnTo>
                  <a:lnTo>
                    <a:pt x="0" y="508800"/>
                  </a:lnTo>
                  <a:close/>
                </a:path>
              </a:pathLst>
            </a:custGeom>
            <a:solidFill>
              <a:srgbClr val="F4A670"/>
            </a:solidFill>
          </p:spPr>
          <p:txBody>
            <a:bodyPr wrap="square" lIns="0" tIns="0" rIns="0" bIns="0" rtlCol="0"/>
            <a:lstStyle/>
            <a:p>
              <a:endParaRPr sz="1688"/>
            </a:p>
          </p:txBody>
        </p:sp>
        <p:pic>
          <p:nvPicPr>
            <p:cNvPr id="5" name="object 5"/>
            <p:cNvPicPr/>
            <p:nvPr/>
          </p:nvPicPr>
          <p:blipFill>
            <a:blip r:embed="rId3" cstate="print"/>
            <a:stretch>
              <a:fillRect/>
            </a:stretch>
          </p:blipFill>
          <p:spPr>
            <a:xfrm>
              <a:off x="455416" y="2470924"/>
              <a:ext cx="2893763" cy="3807202"/>
            </a:xfrm>
            <a:prstGeom prst="rect">
              <a:avLst/>
            </a:prstGeom>
          </p:spPr>
        </p:pic>
        <p:pic>
          <p:nvPicPr>
            <p:cNvPr id="6" name="object 6"/>
            <p:cNvPicPr/>
            <p:nvPr/>
          </p:nvPicPr>
          <p:blipFill>
            <a:blip r:embed="rId4" cstate="print"/>
            <a:stretch>
              <a:fillRect/>
            </a:stretch>
          </p:blipFill>
          <p:spPr>
            <a:xfrm>
              <a:off x="3561716" y="2470924"/>
              <a:ext cx="2768619" cy="3807202"/>
            </a:xfrm>
            <a:prstGeom prst="rect">
              <a:avLst/>
            </a:prstGeom>
          </p:spPr>
        </p:pic>
        <p:pic>
          <p:nvPicPr>
            <p:cNvPr id="7" name="object 7"/>
            <p:cNvPicPr/>
            <p:nvPr/>
          </p:nvPicPr>
          <p:blipFill>
            <a:blip r:embed="rId5" cstate="print"/>
            <a:stretch>
              <a:fillRect/>
            </a:stretch>
          </p:blipFill>
          <p:spPr>
            <a:xfrm>
              <a:off x="8838788" y="4255329"/>
              <a:ext cx="914811" cy="2026163"/>
            </a:xfrm>
            <a:prstGeom prst="rect">
              <a:avLst/>
            </a:prstGeom>
          </p:spPr>
        </p:pic>
        <p:sp>
          <p:nvSpPr>
            <p:cNvPr id="8" name="object 8"/>
            <p:cNvSpPr/>
            <p:nvPr/>
          </p:nvSpPr>
          <p:spPr>
            <a:xfrm>
              <a:off x="2045987" y="1032150"/>
              <a:ext cx="5606415" cy="653415"/>
            </a:xfrm>
            <a:custGeom>
              <a:avLst/>
              <a:gdLst/>
              <a:ahLst/>
              <a:cxnLst/>
              <a:rect l="l" t="t" r="r" b="b"/>
              <a:pathLst>
                <a:path w="5606415" h="653414">
                  <a:moveTo>
                    <a:pt x="5443101" y="653417"/>
                  </a:moveTo>
                  <a:lnTo>
                    <a:pt x="163259" y="653417"/>
                  </a:lnTo>
                  <a:lnTo>
                    <a:pt x="119858" y="647582"/>
                  </a:lnTo>
                  <a:lnTo>
                    <a:pt x="80859" y="631114"/>
                  </a:lnTo>
                  <a:lnTo>
                    <a:pt x="47817" y="605572"/>
                  </a:lnTo>
                  <a:lnTo>
                    <a:pt x="22289" y="572511"/>
                  </a:lnTo>
                  <a:lnTo>
                    <a:pt x="5831" y="533489"/>
                  </a:lnTo>
                  <a:lnTo>
                    <a:pt x="0" y="490063"/>
                  </a:lnTo>
                  <a:lnTo>
                    <a:pt x="0" y="163354"/>
                  </a:lnTo>
                  <a:lnTo>
                    <a:pt x="5831" y="119928"/>
                  </a:lnTo>
                  <a:lnTo>
                    <a:pt x="22289" y="80906"/>
                  </a:lnTo>
                  <a:lnTo>
                    <a:pt x="47817" y="47845"/>
                  </a:lnTo>
                  <a:lnTo>
                    <a:pt x="80859" y="22302"/>
                  </a:lnTo>
                  <a:lnTo>
                    <a:pt x="119858" y="5835"/>
                  </a:lnTo>
                  <a:lnTo>
                    <a:pt x="163259" y="0"/>
                  </a:lnTo>
                  <a:lnTo>
                    <a:pt x="5443101" y="0"/>
                  </a:lnTo>
                  <a:lnTo>
                    <a:pt x="5505578" y="12434"/>
                  </a:lnTo>
                  <a:lnTo>
                    <a:pt x="5558543" y="47845"/>
                  </a:lnTo>
                  <a:lnTo>
                    <a:pt x="5593933" y="100841"/>
                  </a:lnTo>
                  <a:lnTo>
                    <a:pt x="5606361" y="163354"/>
                  </a:lnTo>
                  <a:lnTo>
                    <a:pt x="5606361" y="490063"/>
                  </a:lnTo>
                  <a:lnTo>
                    <a:pt x="5593933" y="552576"/>
                  </a:lnTo>
                  <a:lnTo>
                    <a:pt x="5558543" y="605572"/>
                  </a:lnTo>
                  <a:lnTo>
                    <a:pt x="5505578" y="640983"/>
                  </a:lnTo>
                  <a:lnTo>
                    <a:pt x="5443101" y="653417"/>
                  </a:lnTo>
                  <a:close/>
                </a:path>
              </a:pathLst>
            </a:custGeom>
            <a:solidFill>
              <a:srgbClr val="FFF5DE"/>
            </a:solidFill>
          </p:spPr>
          <p:txBody>
            <a:bodyPr wrap="square" lIns="0" tIns="0" rIns="0" bIns="0" rtlCol="0"/>
            <a:lstStyle/>
            <a:p>
              <a:endParaRPr sz="1688"/>
            </a:p>
          </p:txBody>
        </p:sp>
      </p:grpSp>
      <p:sp>
        <p:nvSpPr>
          <p:cNvPr id="9" name="object 9"/>
          <p:cNvSpPr txBox="1">
            <a:spLocks noGrp="1"/>
          </p:cNvSpPr>
          <p:nvPr>
            <p:ph type="title"/>
          </p:nvPr>
        </p:nvSpPr>
        <p:spPr>
          <a:xfrm>
            <a:off x="857250" y="840858"/>
            <a:ext cx="7286625" cy="488178"/>
          </a:xfrm>
          <a:prstGeom prst="rect">
            <a:avLst/>
          </a:prstGeom>
        </p:spPr>
        <p:txBody>
          <a:bodyPr vert="horz" wrap="square" lIns="0" tIns="11906" rIns="0" bIns="0" rtlCol="0" anchor="b" anchorCtr="0">
            <a:spAutoFit/>
          </a:bodyPr>
          <a:lstStyle/>
          <a:p>
            <a:pPr marL="337542">
              <a:spcBef>
                <a:spcPts val="94"/>
              </a:spcBef>
            </a:pPr>
            <a:r>
              <a:rPr spc="183" dirty="0">
                <a:solidFill>
                  <a:srgbClr val="FF0000"/>
                </a:solidFill>
              </a:rPr>
              <a:t>Sınır</a:t>
            </a:r>
            <a:r>
              <a:rPr spc="211" dirty="0">
                <a:solidFill>
                  <a:srgbClr val="FF0000"/>
                </a:solidFill>
              </a:rPr>
              <a:t> Koyma</a:t>
            </a:r>
            <a:r>
              <a:rPr spc="215" dirty="0">
                <a:solidFill>
                  <a:srgbClr val="FF0000"/>
                </a:solidFill>
              </a:rPr>
              <a:t> </a:t>
            </a:r>
            <a:r>
              <a:rPr spc="206" dirty="0">
                <a:solidFill>
                  <a:srgbClr val="FF0000"/>
                </a:solidFill>
              </a:rPr>
              <a:t>Aşamaları</a:t>
            </a:r>
          </a:p>
        </p:txBody>
      </p:sp>
      <p:grpSp>
        <p:nvGrpSpPr>
          <p:cNvPr id="10" name="object 10"/>
          <p:cNvGrpSpPr/>
          <p:nvPr/>
        </p:nvGrpSpPr>
        <p:grpSpPr>
          <a:xfrm>
            <a:off x="1263041" y="2316490"/>
            <a:ext cx="7366992" cy="3569494"/>
            <a:chOff x="1347243" y="2470923"/>
            <a:chExt cx="7858125" cy="3807460"/>
          </a:xfrm>
        </p:grpSpPr>
        <p:pic>
          <p:nvPicPr>
            <p:cNvPr id="11" name="object 11"/>
            <p:cNvPicPr/>
            <p:nvPr/>
          </p:nvPicPr>
          <p:blipFill>
            <a:blip r:embed="rId6" cstate="print"/>
            <a:stretch>
              <a:fillRect/>
            </a:stretch>
          </p:blipFill>
          <p:spPr>
            <a:xfrm>
              <a:off x="6436340" y="2470923"/>
              <a:ext cx="2768619" cy="3807202"/>
            </a:xfrm>
            <a:prstGeom prst="rect">
              <a:avLst/>
            </a:prstGeom>
          </p:spPr>
        </p:pic>
        <p:sp>
          <p:nvSpPr>
            <p:cNvPr id="12" name="object 12"/>
            <p:cNvSpPr/>
            <p:nvPr/>
          </p:nvSpPr>
          <p:spPr>
            <a:xfrm>
              <a:off x="1347243" y="3214103"/>
              <a:ext cx="1447800" cy="668655"/>
            </a:xfrm>
            <a:custGeom>
              <a:avLst/>
              <a:gdLst/>
              <a:ahLst/>
              <a:cxnLst/>
              <a:rect l="l" t="t" r="r" b="b"/>
              <a:pathLst>
                <a:path w="1447800" h="668654">
                  <a:moveTo>
                    <a:pt x="1352044" y="668655"/>
                  </a:moveTo>
                  <a:lnTo>
                    <a:pt x="95738" y="668655"/>
                  </a:lnTo>
                  <a:lnTo>
                    <a:pt x="58473" y="661132"/>
                  </a:lnTo>
                  <a:lnTo>
                    <a:pt x="28041" y="640617"/>
                  </a:lnTo>
                  <a:lnTo>
                    <a:pt x="7523" y="610189"/>
                  </a:lnTo>
                  <a:lnTo>
                    <a:pt x="0" y="572929"/>
                  </a:lnTo>
                  <a:lnTo>
                    <a:pt x="0" y="95726"/>
                  </a:lnTo>
                  <a:lnTo>
                    <a:pt x="7523" y="58465"/>
                  </a:lnTo>
                  <a:lnTo>
                    <a:pt x="28041" y="28037"/>
                  </a:lnTo>
                  <a:lnTo>
                    <a:pt x="58473" y="7522"/>
                  </a:lnTo>
                  <a:lnTo>
                    <a:pt x="95738" y="0"/>
                  </a:lnTo>
                  <a:lnTo>
                    <a:pt x="1352044" y="0"/>
                  </a:lnTo>
                  <a:lnTo>
                    <a:pt x="1389310" y="7522"/>
                  </a:lnTo>
                  <a:lnTo>
                    <a:pt x="1419741" y="28037"/>
                  </a:lnTo>
                  <a:lnTo>
                    <a:pt x="1440259" y="58465"/>
                  </a:lnTo>
                  <a:lnTo>
                    <a:pt x="1447783" y="95726"/>
                  </a:lnTo>
                  <a:lnTo>
                    <a:pt x="1447783" y="572929"/>
                  </a:lnTo>
                  <a:lnTo>
                    <a:pt x="1440259" y="610189"/>
                  </a:lnTo>
                  <a:lnTo>
                    <a:pt x="1419741" y="640617"/>
                  </a:lnTo>
                  <a:lnTo>
                    <a:pt x="1389310" y="661132"/>
                  </a:lnTo>
                  <a:lnTo>
                    <a:pt x="1352044" y="668655"/>
                  </a:lnTo>
                  <a:close/>
                </a:path>
              </a:pathLst>
            </a:custGeom>
            <a:solidFill>
              <a:srgbClr val="FDF2D0"/>
            </a:solidFill>
          </p:spPr>
          <p:txBody>
            <a:bodyPr wrap="square" lIns="0" tIns="0" rIns="0" bIns="0" rtlCol="0"/>
            <a:lstStyle/>
            <a:p>
              <a:endParaRPr sz="1688"/>
            </a:p>
          </p:txBody>
        </p:sp>
      </p:grpSp>
      <p:sp>
        <p:nvSpPr>
          <p:cNvPr id="13" name="object 13"/>
          <p:cNvSpPr txBox="1"/>
          <p:nvPr/>
        </p:nvSpPr>
        <p:spPr>
          <a:xfrm>
            <a:off x="517749" y="2988814"/>
            <a:ext cx="2448520" cy="2546210"/>
          </a:xfrm>
          <a:prstGeom prst="rect">
            <a:avLst/>
          </a:prstGeom>
        </p:spPr>
        <p:txBody>
          <a:bodyPr vert="horz" wrap="square" lIns="0" tIns="47625" rIns="0" bIns="0" rtlCol="0">
            <a:spAutoFit/>
          </a:bodyPr>
          <a:lstStyle/>
          <a:p>
            <a:pPr marL="847725" marR="441126" indent="67866">
              <a:lnSpc>
                <a:spcPts val="2109"/>
              </a:lnSpc>
              <a:spcBef>
                <a:spcPts val="375"/>
              </a:spcBef>
            </a:pPr>
            <a:r>
              <a:rPr sz="1969" spc="-145" dirty="0">
                <a:latin typeface="Trebuchet MS"/>
                <a:cs typeface="Trebuchet MS"/>
              </a:rPr>
              <a:t>DAVRANIŞ </a:t>
            </a:r>
            <a:r>
              <a:rPr sz="1969" spc="-141" dirty="0">
                <a:latin typeface="Trebuchet MS"/>
                <a:cs typeface="Trebuchet MS"/>
              </a:rPr>
              <a:t> T</a:t>
            </a:r>
            <a:r>
              <a:rPr sz="1969" spc="-136" dirty="0">
                <a:latin typeface="Trebuchet MS"/>
                <a:cs typeface="Trebuchet MS"/>
              </a:rPr>
              <a:t>A</a:t>
            </a:r>
            <a:r>
              <a:rPr sz="1969" spc="-309" dirty="0">
                <a:latin typeface="Trebuchet MS"/>
                <a:cs typeface="Trebuchet MS"/>
              </a:rPr>
              <a:t>N</a:t>
            </a:r>
            <a:r>
              <a:rPr sz="1969" spc="191" dirty="0">
                <a:latin typeface="Trebuchet MS"/>
                <a:cs typeface="Trebuchet MS"/>
              </a:rPr>
              <a:t>I</a:t>
            </a:r>
            <a:r>
              <a:rPr sz="1969" spc="-178" dirty="0">
                <a:latin typeface="Trebuchet MS"/>
                <a:cs typeface="Trebuchet MS"/>
              </a:rPr>
              <a:t>M</a:t>
            </a:r>
            <a:r>
              <a:rPr sz="1969" spc="-122" dirty="0">
                <a:latin typeface="Trebuchet MS"/>
                <a:cs typeface="Trebuchet MS"/>
              </a:rPr>
              <a:t>L</a:t>
            </a:r>
            <a:r>
              <a:rPr sz="1969" spc="-136" dirty="0">
                <a:latin typeface="Trebuchet MS"/>
                <a:cs typeface="Trebuchet MS"/>
              </a:rPr>
              <a:t>A</a:t>
            </a:r>
            <a:r>
              <a:rPr sz="1969" spc="-178" dirty="0">
                <a:latin typeface="Trebuchet MS"/>
                <a:cs typeface="Trebuchet MS"/>
              </a:rPr>
              <a:t>M</a:t>
            </a:r>
            <a:r>
              <a:rPr sz="1969" spc="-173" dirty="0">
                <a:latin typeface="Trebuchet MS"/>
                <a:cs typeface="Trebuchet MS"/>
              </a:rPr>
              <a:t>A</a:t>
            </a:r>
            <a:endParaRPr sz="1969" dirty="0">
              <a:latin typeface="Trebuchet MS"/>
              <a:cs typeface="Trebuchet MS"/>
            </a:endParaRPr>
          </a:p>
          <a:p>
            <a:pPr marL="11906" marR="4763">
              <a:lnSpc>
                <a:spcPct val="71900"/>
              </a:lnSpc>
              <a:spcBef>
                <a:spcPts val="736"/>
              </a:spcBef>
            </a:pPr>
            <a:r>
              <a:rPr sz="1875" spc="-202" dirty="0">
                <a:latin typeface="Trebuchet MS"/>
                <a:cs typeface="Trebuchet MS"/>
              </a:rPr>
              <a:t>Ç</a:t>
            </a:r>
            <a:r>
              <a:rPr sz="1875" spc="-234" dirty="0">
                <a:latin typeface="Trebuchet MS"/>
                <a:cs typeface="Trebuchet MS"/>
              </a:rPr>
              <a:t>o</a:t>
            </a:r>
            <a:r>
              <a:rPr sz="1875" spc="-197" dirty="0">
                <a:latin typeface="Trebuchet MS"/>
                <a:cs typeface="Trebuchet MS"/>
              </a:rPr>
              <a:t>c</a:t>
            </a:r>
            <a:r>
              <a:rPr sz="1875" spc="-291" dirty="0">
                <a:latin typeface="Trebuchet MS"/>
                <a:cs typeface="Trebuchet MS"/>
              </a:rPr>
              <a:t>u</a:t>
            </a:r>
            <a:r>
              <a:rPr sz="1875" spc="-188" dirty="0">
                <a:latin typeface="Trebuchet MS"/>
                <a:cs typeface="Trebuchet MS"/>
              </a:rPr>
              <a:t>ğ</a:t>
            </a:r>
            <a:r>
              <a:rPr sz="1875" spc="-291" dirty="0">
                <a:latin typeface="Trebuchet MS"/>
                <a:cs typeface="Trebuchet MS"/>
              </a:rPr>
              <a:t>u</a:t>
            </a:r>
            <a:r>
              <a:rPr sz="1875" spc="-338" dirty="0">
                <a:latin typeface="Trebuchet MS"/>
                <a:cs typeface="Trebuchet MS"/>
              </a:rPr>
              <a:t>n</a:t>
            </a:r>
            <a:r>
              <a:rPr sz="1875" spc="-28" dirty="0">
                <a:latin typeface="Trebuchet MS"/>
                <a:cs typeface="Trebuchet MS"/>
              </a:rPr>
              <a:t> </a:t>
            </a:r>
            <a:r>
              <a:rPr sz="1875" spc="-215" dirty="0">
                <a:latin typeface="Trebuchet MS"/>
                <a:cs typeface="Trebuchet MS"/>
              </a:rPr>
              <a:t>a</a:t>
            </a:r>
            <a:r>
              <a:rPr sz="1875" spc="-305" dirty="0">
                <a:latin typeface="Trebuchet MS"/>
                <a:cs typeface="Trebuchet MS"/>
              </a:rPr>
              <a:t>n</a:t>
            </a:r>
            <a:r>
              <a:rPr sz="1875" spc="-248" dirty="0">
                <a:latin typeface="Trebuchet MS"/>
                <a:cs typeface="Trebuchet MS"/>
              </a:rPr>
              <a:t>l</a:t>
            </a:r>
            <a:r>
              <a:rPr sz="1875" spc="-215" dirty="0">
                <a:latin typeface="Trebuchet MS"/>
                <a:cs typeface="Trebuchet MS"/>
              </a:rPr>
              <a:t>a</a:t>
            </a:r>
            <a:r>
              <a:rPr sz="1875" spc="-94" dirty="0">
                <a:latin typeface="Trebuchet MS"/>
                <a:cs typeface="Trebuchet MS"/>
              </a:rPr>
              <a:t>ş</a:t>
            </a:r>
            <a:r>
              <a:rPr sz="1875" spc="-215" dirty="0">
                <a:latin typeface="Trebuchet MS"/>
                <a:cs typeface="Trebuchet MS"/>
              </a:rPr>
              <a:t>ı</a:t>
            </a:r>
            <a:r>
              <a:rPr sz="1875" spc="-248" dirty="0">
                <a:latin typeface="Trebuchet MS"/>
                <a:cs typeface="Trebuchet MS"/>
              </a:rPr>
              <a:t>l</a:t>
            </a:r>
            <a:r>
              <a:rPr sz="1875" spc="-258" dirty="0">
                <a:latin typeface="Trebuchet MS"/>
                <a:cs typeface="Trebuchet MS"/>
              </a:rPr>
              <a:t>d</a:t>
            </a:r>
            <a:r>
              <a:rPr sz="1875" spc="-215" dirty="0">
                <a:latin typeface="Trebuchet MS"/>
                <a:cs typeface="Trebuchet MS"/>
              </a:rPr>
              <a:t>ı</a:t>
            </a:r>
            <a:r>
              <a:rPr sz="1875" spc="-188" dirty="0">
                <a:latin typeface="Trebuchet MS"/>
                <a:cs typeface="Trebuchet MS"/>
              </a:rPr>
              <a:t>ğ</a:t>
            </a:r>
            <a:r>
              <a:rPr sz="1875" spc="-215" dirty="0">
                <a:latin typeface="Trebuchet MS"/>
                <a:cs typeface="Trebuchet MS"/>
              </a:rPr>
              <a:t>ı</a:t>
            </a:r>
            <a:r>
              <a:rPr sz="1875" spc="-305" dirty="0">
                <a:latin typeface="Trebuchet MS"/>
                <a:cs typeface="Trebuchet MS"/>
              </a:rPr>
              <a:t>n</a:t>
            </a:r>
            <a:r>
              <a:rPr sz="1875" spc="-253" dirty="0">
                <a:latin typeface="Trebuchet MS"/>
                <a:cs typeface="Trebuchet MS"/>
              </a:rPr>
              <a:t>ı</a:t>
            </a:r>
            <a:r>
              <a:rPr sz="1875" spc="-28" dirty="0">
                <a:latin typeface="Trebuchet MS"/>
                <a:cs typeface="Trebuchet MS"/>
              </a:rPr>
              <a:t> </a:t>
            </a:r>
            <a:r>
              <a:rPr sz="1875" spc="-238" dirty="0">
                <a:latin typeface="Trebuchet MS"/>
                <a:cs typeface="Trebuchet MS"/>
              </a:rPr>
              <a:t>v</a:t>
            </a:r>
            <a:r>
              <a:rPr sz="1875" spc="-295" dirty="0">
                <a:latin typeface="Trebuchet MS"/>
                <a:cs typeface="Trebuchet MS"/>
              </a:rPr>
              <a:t>e</a:t>
            </a:r>
            <a:r>
              <a:rPr sz="1875" spc="-28" dirty="0">
                <a:latin typeface="Trebuchet MS"/>
                <a:cs typeface="Trebuchet MS"/>
              </a:rPr>
              <a:t> </a:t>
            </a:r>
            <a:r>
              <a:rPr sz="1875" spc="-305" dirty="0">
                <a:latin typeface="Trebuchet MS"/>
                <a:cs typeface="Trebuchet MS"/>
              </a:rPr>
              <a:t>h</a:t>
            </a:r>
            <a:r>
              <a:rPr sz="1875" spc="-215" dirty="0">
                <a:latin typeface="Trebuchet MS"/>
                <a:cs typeface="Trebuchet MS"/>
              </a:rPr>
              <a:t>a</a:t>
            </a:r>
            <a:r>
              <a:rPr sz="1875" spc="-305" dirty="0">
                <a:latin typeface="Trebuchet MS"/>
                <a:cs typeface="Trebuchet MS"/>
              </a:rPr>
              <a:t>n</a:t>
            </a:r>
            <a:r>
              <a:rPr sz="1875" spc="-188" dirty="0">
                <a:latin typeface="Trebuchet MS"/>
                <a:cs typeface="Trebuchet MS"/>
              </a:rPr>
              <a:t>g</a:t>
            </a:r>
            <a:r>
              <a:rPr sz="1875" spc="-263" dirty="0">
                <a:latin typeface="Trebuchet MS"/>
                <a:cs typeface="Trebuchet MS"/>
              </a:rPr>
              <a:t>i  </a:t>
            </a:r>
            <a:r>
              <a:rPr sz="1875" spc="-258" dirty="0">
                <a:latin typeface="Trebuchet MS"/>
                <a:cs typeface="Trebuchet MS"/>
              </a:rPr>
              <a:t>d</a:t>
            </a:r>
            <a:r>
              <a:rPr sz="1875" spc="-215" dirty="0">
                <a:latin typeface="Trebuchet MS"/>
                <a:cs typeface="Trebuchet MS"/>
              </a:rPr>
              <a:t>a</a:t>
            </a:r>
            <a:r>
              <a:rPr sz="1875" spc="-238" dirty="0">
                <a:latin typeface="Trebuchet MS"/>
                <a:cs typeface="Trebuchet MS"/>
              </a:rPr>
              <a:t>v</a:t>
            </a:r>
            <a:r>
              <a:rPr sz="1875" spc="-33" dirty="0">
                <a:latin typeface="Trebuchet MS"/>
                <a:cs typeface="Trebuchet MS"/>
              </a:rPr>
              <a:t>r</a:t>
            </a:r>
            <a:r>
              <a:rPr sz="1875" spc="-215" dirty="0">
                <a:latin typeface="Trebuchet MS"/>
                <a:cs typeface="Trebuchet MS"/>
              </a:rPr>
              <a:t>a</a:t>
            </a:r>
            <a:r>
              <a:rPr sz="1875" spc="-305" dirty="0">
                <a:latin typeface="Trebuchet MS"/>
                <a:cs typeface="Trebuchet MS"/>
              </a:rPr>
              <a:t>n</a:t>
            </a:r>
            <a:r>
              <a:rPr sz="1875" spc="-215" dirty="0">
                <a:latin typeface="Trebuchet MS"/>
                <a:cs typeface="Trebuchet MS"/>
              </a:rPr>
              <a:t>ı</a:t>
            </a:r>
            <a:r>
              <a:rPr sz="1875" spc="-94" dirty="0">
                <a:latin typeface="Trebuchet MS"/>
                <a:cs typeface="Trebuchet MS"/>
              </a:rPr>
              <a:t>ş</a:t>
            </a:r>
            <a:r>
              <a:rPr sz="1875" spc="-215" dirty="0">
                <a:latin typeface="Trebuchet MS"/>
                <a:cs typeface="Trebuchet MS"/>
              </a:rPr>
              <a:t>ı</a:t>
            </a:r>
            <a:r>
              <a:rPr sz="1875" spc="-305" dirty="0">
                <a:latin typeface="Trebuchet MS"/>
                <a:cs typeface="Trebuchet MS"/>
              </a:rPr>
              <a:t>n</a:t>
            </a:r>
            <a:r>
              <a:rPr sz="1875" spc="-258" dirty="0">
                <a:latin typeface="Trebuchet MS"/>
                <a:cs typeface="Trebuchet MS"/>
              </a:rPr>
              <a:t>d</a:t>
            </a:r>
            <a:r>
              <a:rPr sz="1875" spc="-215" dirty="0">
                <a:latin typeface="Trebuchet MS"/>
                <a:cs typeface="Trebuchet MS"/>
              </a:rPr>
              <a:t>a</a:t>
            </a:r>
            <a:r>
              <a:rPr sz="1875" spc="-338" dirty="0">
                <a:latin typeface="Trebuchet MS"/>
                <a:cs typeface="Trebuchet MS"/>
              </a:rPr>
              <a:t>n</a:t>
            </a:r>
            <a:r>
              <a:rPr sz="1875" spc="-28" dirty="0">
                <a:latin typeface="Trebuchet MS"/>
                <a:cs typeface="Trebuchet MS"/>
              </a:rPr>
              <a:t> </a:t>
            </a:r>
            <a:r>
              <a:rPr sz="1875" spc="-258" dirty="0">
                <a:latin typeface="Trebuchet MS"/>
                <a:cs typeface="Trebuchet MS"/>
              </a:rPr>
              <a:t>d</a:t>
            </a:r>
            <a:r>
              <a:rPr sz="1875" spc="-234" dirty="0">
                <a:latin typeface="Trebuchet MS"/>
                <a:cs typeface="Trebuchet MS"/>
              </a:rPr>
              <a:t>o</a:t>
            </a:r>
            <a:r>
              <a:rPr sz="1875" spc="-248" dirty="0">
                <a:latin typeface="Trebuchet MS"/>
                <a:cs typeface="Trebuchet MS"/>
              </a:rPr>
              <a:t>l</a:t>
            </a:r>
            <a:r>
              <a:rPr sz="1875" spc="-215" dirty="0">
                <a:latin typeface="Trebuchet MS"/>
                <a:cs typeface="Trebuchet MS"/>
              </a:rPr>
              <a:t>a</a:t>
            </a:r>
            <a:r>
              <a:rPr sz="1875" spc="-127" dirty="0">
                <a:latin typeface="Trebuchet MS"/>
                <a:cs typeface="Trebuchet MS"/>
              </a:rPr>
              <a:t>y</a:t>
            </a:r>
            <a:r>
              <a:rPr sz="1875" spc="-263" dirty="0">
                <a:latin typeface="Trebuchet MS"/>
                <a:cs typeface="Trebuchet MS"/>
              </a:rPr>
              <a:t>ı  </a:t>
            </a:r>
            <a:r>
              <a:rPr sz="1875" spc="-291" dirty="0">
                <a:latin typeface="Trebuchet MS"/>
                <a:cs typeface="Trebuchet MS"/>
              </a:rPr>
              <a:t>u</a:t>
            </a:r>
            <a:r>
              <a:rPr sz="1875" spc="-127" dirty="0">
                <a:latin typeface="Trebuchet MS"/>
                <a:cs typeface="Trebuchet MS"/>
              </a:rPr>
              <a:t>y</a:t>
            </a:r>
            <a:r>
              <a:rPr sz="1875" spc="-215" dirty="0">
                <a:latin typeface="Trebuchet MS"/>
                <a:cs typeface="Trebuchet MS"/>
              </a:rPr>
              <a:t>a</a:t>
            </a:r>
            <a:r>
              <a:rPr sz="1875" spc="-33" dirty="0">
                <a:latin typeface="Trebuchet MS"/>
                <a:cs typeface="Trebuchet MS"/>
              </a:rPr>
              <a:t>r</a:t>
            </a:r>
            <a:r>
              <a:rPr sz="1875" spc="-215" dirty="0">
                <a:latin typeface="Trebuchet MS"/>
                <a:cs typeface="Trebuchet MS"/>
              </a:rPr>
              <a:t>ı</a:t>
            </a:r>
            <a:r>
              <a:rPr sz="1875" spc="-248" dirty="0">
                <a:latin typeface="Trebuchet MS"/>
                <a:cs typeface="Trebuchet MS"/>
              </a:rPr>
              <a:t>l</a:t>
            </a:r>
            <a:r>
              <a:rPr sz="1875" spc="-258" dirty="0">
                <a:latin typeface="Trebuchet MS"/>
                <a:cs typeface="Trebuchet MS"/>
              </a:rPr>
              <a:t>d</a:t>
            </a:r>
            <a:r>
              <a:rPr sz="1875" spc="-215" dirty="0">
                <a:latin typeface="Trebuchet MS"/>
                <a:cs typeface="Trebuchet MS"/>
              </a:rPr>
              <a:t>ı</a:t>
            </a:r>
            <a:r>
              <a:rPr sz="1875" spc="-188" dirty="0">
                <a:latin typeface="Trebuchet MS"/>
                <a:cs typeface="Trebuchet MS"/>
              </a:rPr>
              <a:t>ğ</a:t>
            </a:r>
            <a:r>
              <a:rPr sz="1875" spc="-215" dirty="0">
                <a:latin typeface="Trebuchet MS"/>
                <a:cs typeface="Trebuchet MS"/>
              </a:rPr>
              <a:t>ı</a:t>
            </a:r>
            <a:r>
              <a:rPr sz="1875" spc="-305" dirty="0">
                <a:latin typeface="Trebuchet MS"/>
                <a:cs typeface="Trebuchet MS"/>
              </a:rPr>
              <a:t>n</a:t>
            </a:r>
            <a:r>
              <a:rPr sz="1875" spc="-253" dirty="0">
                <a:latin typeface="Trebuchet MS"/>
                <a:cs typeface="Trebuchet MS"/>
              </a:rPr>
              <a:t>ı</a:t>
            </a:r>
            <a:r>
              <a:rPr sz="1875" spc="-28" dirty="0">
                <a:latin typeface="Trebuchet MS"/>
                <a:cs typeface="Trebuchet MS"/>
              </a:rPr>
              <a:t> </a:t>
            </a:r>
            <a:r>
              <a:rPr sz="1875" spc="-258" dirty="0">
                <a:latin typeface="Trebuchet MS"/>
                <a:cs typeface="Trebuchet MS"/>
              </a:rPr>
              <a:t>d</a:t>
            </a:r>
            <a:r>
              <a:rPr sz="1875" spc="-215" dirty="0">
                <a:latin typeface="Trebuchet MS"/>
                <a:cs typeface="Trebuchet MS"/>
              </a:rPr>
              <a:t>a</a:t>
            </a:r>
            <a:r>
              <a:rPr sz="1875" spc="-305" dirty="0">
                <a:latin typeface="Trebuchet MS"/>
                <a:cs typeface="Trebuchet MS"/>
              </a:rPr>
              <a:t>h</a:t>
            </a:r>
            <a:r>
              <a:rPr sz="1875" spc="-248" dirty="0">
                <a:latin typeface="Trebuchet MS"/>
                <a:cs typeface="Trebuchet MS"/>
              </a:rPr>
              <a:t>a</a:t>
            </a:r>
            <a:r>
              <a:rPr sz="1875" spc="-28" dirty="0">
                <a:latin typeface="Trebuchet MS"/>
                <a:cs typeface="Trebuchet MS"/>
              </a:rPr>
              <a:t> </a:t>
            </a:r>
            <a:r>
              <a:rPr sz="1875" spc="-305" dirty="0">
                <a:latin typeface="Trebuchet MS"/>
                <a:cs typeface="Trebuchet MS"/>
              </a:rPr>
              <a:t>n</a:t>
            </a:r>
            <a:r>
              <a:rPr sz="1875" spc="-263" dirty="0">
                <a:latin typeface="Trebuchet MS"/>
                <a:cs typeface="Trebuchet MS"/>
              </a:rPr>
              <a:t>e</a:t>
            </a:r>
            <a:r>
              <a:rPr sz="1875" spc="-113" dirty="0">
                <a:latin typeface="Trebuchet MS"/>
                <a:cs typeface="Trebuchet MS"/>
              </a:rPr>
              <a:t>t</a:t>
            </a:r>
            <a:r>
              <a:rPr sz="1875" spc="-28" dirty="0">
                <a:latin typeface="Trebuchet MS"/>
                <a:cs typeface="Trebuchet MS"/>
              </a:rPr>
              <a:t> </a:t>
            </a:r>
            <a:r>
              <a:rPr sz="1875" spc="-215" dirty="0">
                <a:latin typeface="Trebuchet MS"/>
                <a:cs typeface="Trebuchet MS"/>
              </a:rPr>
              <a:t>a</a:t>
            </a:r>
            <a:r>
              <a:rPr sz="1875" spc="-305" dirty="0">
                <a:latin typeface="Trebuchet MS"/>
                <a:cs typeface="Trebuchet MS"/>
              </a:rPr>
              <a:t>n</a:t>
            </a:r>
            <a:r>
              <a:rPr sz="1875" spc="-248" dirty="0">
                <a:latin typeface="Trebuchet MS"/>
                <a:cs typeface="Trebuchet MS"/>
              </a:rPr>
              <a:t>l</a:t>
            </a:r>
            <a:r>
              <a:rPr sz="1875" spc="-215" dirty="0">
                <a:latin typeface="Trebuchet MS"/>
                <a:cs typeface="Trebuchet MS"/>
              </a:rPr>
              <a:t>a</a:t>
            </a:r>
            <a:r>
              <a:rPr sz="1875" spc="-422" dirty="0">
                <a:latin typeface="Trebuchet MS"/>
                <a:cs typeface="Trebuchet MS"/>
              </a:rPr>
              <a:t>m</a:t>
            </a:r>
            <a:r>
              <a:rPr sz="1875" spc="-215" dirty="0">
                <a:latin typeface="Trebuchet MS"/>
                <a:cs typeface="Trebuchet MS"/>
              </a:rPr>
              <a:t>a</a:t>
            </a:r>
            <a:r>
              <a:rPr sz="1875" spc="-94" dirty="0">
                <a:latin typeface="Trebuchet MS"/>
                <a:cs typeface="Trebuchet MS"/>
              </a:rPr>
              <a:t>s</a:t>
            </a:r>
            <a:r>
              <a:rPr sz="1875" spc="-263" dirty="0">
                <a:latin typeface="Trebuchet MS"/>
                <a:cs typeface="Trebuchet MS"/>
              </a:rPr>
              <a:t>ı  </a:t>
            </a:r>
            <a:r>
              <a:rPr sz="1875" spc="-215" dirty="0">
                <a:latin typeface="Trebuchet MS"/>
                <a:cs typeface="Trebuchet MS"/>
              </a:rPr>
              <a:t>a</a:t>
            </a:r>
            <a:r>
              <a:rPr sz="1875" spc="-422" dirty="0">
                <a:latin typeface="Trebuchet MS"/>
                <a:cs typeface="Trebuchet MS"/>
              </a:rPr>
              <a:t>m</a:t>
            </a:r>
            <a:r>
              <a:rPr sz="1875" spc="-215" dirty="0">
                <a:latin typeface="Trebuchet MS"/>
                <a:cs typeface="Trebuchet MS"/>
              </a:rPr>
              <a:t>a</a:t>
            </a:r>
            <a:r>
              <a:rPr sz="1875" spc="-197" dirty="0">
                <a:latin typeface="Trebuchet MS"/>
                <a:cs typeface="Trebuchet MS"/>
              </a:rPr>
              <a:t>c</a:t>
            </a:r>
            <a:r>
              <a:rPr sz="1875" spc="-215" dirty="0">
                <a:latin typeface="Trebuchet MS"/>
                <a:cs typeface="Trebuchet MS"/>
              </a:rPr>
              <a:t>ı</a:t>
            </a:r>
            <a:r>
              <a:rPr sz="1875" spc="-127" dirty="0">
                <a:latin typeface="Trebuchet MS"/>
                <a:cs typeface="Trebuchet MS"/>
              </a:rPr>
              <a:t>y</a:t>
            </a:r>
            <a:r>
              <a:rPr sz="1875" spc="-248" dirty="0">
                <a:latin typeface="Trebuchet MS"/>
                <a:cs typeface="Trebuchet MS"/>
              </a:rPr>
              <a:t>la</a:t>
            </a:r>
            <a:r>
              <a:rPr sz="1875" spc="-28" dirty="0">
                <a:latin typeface="Trebuchet MS"/>
                <a:cs typeface="Trebuchet MS"/>
              </a:rPr>
              <a:t> </a:t>
            </a:r>
            <a:r>
              <a:rPr sz="1875" spc="-127" dirty="0">
                <a:latin typeface="Trebuchet MS"/>
                <a:cs typeface="Trebuchet MS"/>
              </a:rPr>
              <a:t>y</a:t>
            </a:r>
            <a:r>
              <a:rPr sz="1875" spc="-215" dirty="0">
                <a:latin typeface="Trebuchet MS"/>
                <a:cs typeface="Trebuchet MS"/>
              </a:rPr>
              <a:t>a</a:t>
            </a:r>
            <a:r>
              <a:rPr sz="1875" spc="-267" dirty="0">
                <a:latin typeface="Trebuchet MS"/>
                <a:cs typeface="Trebuchet MS"/>
              </a:rPr>
              <a:t>p</a:t>
            </a:r>
            <a:r>
              <a:rPr sz="1875" spc="-215" dirty="0">
                <a:latin typeface="Trebuchet MS"/>
                <a:cs typeface="Trebuchet MS"/>
              </a:rPr>
              <a:t>ı</a:t>
            </a:r>
            <a:r>
              <a:rPr sz="1875" spc="-248" dirty="0">
                <a:latin typeface="Trebuchet MS"/>
                <a:cs typeface="Trebuchet MS"/>
              </a:rPr>
              <a:t>l</a:t>
            </a:r>
            <a:r>
              <a:rPr sz="1875" spc="-215" dirty="0">
                <a:latin typeface="Trebuchet MS"/>
                <a:cs typeface="Trebuchet MS"/>
              </a:rPr>
              <a:t>ı</a:t>
            </a:r>
            <a:r>
              <a:rPr sz="1875" spc="-33" dirty="0">
                <a:latin typeface="Trebuchet MS"/>
                <a:cs typeface="Trebuchet MS"/>
              </a:rPr>
              <a:t>r</a:t>
            </a:r>
            <a:r>
              <a:rPr sz="1875" spc="-459" dirty="0">
                <a:latin typeface="Trebuchet MS"/>
                <a:cs typeface="Trebuchet MS"/>
              </a:rPr>
              <a:t>.</a:t>
            </a:r>
            <a:endParaRPr sz="1875" dirty="0">
              <a:latin typeface="Trebuchet MS"/>
              <a:cs typeface="Trebuchet MS"/>
            </a:endParaRPr>
          </a:p>
          <a:p>
            <a:pPr marL="11906" marR="181570">
              <a:lnSpc>
                <a:spcPct val="71900"/>
              </a:lnSpc>
            </a:pPr>
            <a:r>
              <a:rPr sz="1875" spc="-197" dirty="0">
                <a:latin typeface="Trebuchet MS"/>
                <a:cs typeface="Trebuchet MS"/>
              </a:rPr>
              <a:t>K</a:t>
            </a:r>
            <a:r>
              <a:rPr sz="1875" spc="-215" dirty="0">
                <a:latin typeface="Trebuchet MS"/>
                <a:cs typeface="Trebuchet MS"/>
              </a:rPr>
              <a:t>ı</a:t>
            </a:r>
            <a:r>
              <a:rPr sz="1875" spc="-94" dirty="0">
                <a:latin typeface="Trebuchet MS"/>
                <a:cs typeface="Trebuchet MS"/>
              </a:rPr>
              <a:t>s</a:t>
            </a:r>
            <a:r>
              <a:rPr sz="1875" spc="-248" dirty="0">
                <a:latin typeface="Trebuchet MS"/>
                <a:cs typeface="Trebuchet MS"/>
              </a:rPr>
              <a:t>a</a:t>
            </a:r>
            <a:r>
              <a:rPr sz="1875" spc="-28" dirty="0">
                <a:latin typeface="Trebuchet MS"/>
                <a:cs typeface="Trebuchet MS"/>
              </a:rPr>
              <a:t> </a:t>
            </a:r>
            <a:r>
              <a:rPr sz="1875" spc="-197" dirty="0">
                <a:latin typeface="Trebuchet MS"/>
                <a:cs typeface="Trebuchet MS"/>
              </a:rPr>
              <a:t>c</a:t>
            </a:r>
            <a:r>
              <a:rPr sz="1875" spc="-291" dirty="0">
                <a:latin typeface="Trebuchet MS"/>
                <a:cs typeface="Trebuchet MS"/>
              </a:rPr>
              <a:t>ü</a:t>
            </a:r>
            <a:r>
              <a:rPr sz="1875" spc="-422" dirty="0">
                <a:latin typeface="Trebuchet MS"/>
                <a:cs typeface="Trebuchet MS"/>
              </a:rPr>
              <a:t>m</a:t>
            </a:r>
            <a:r>
              <a:rPr sz="1875" spc="-248" dirty="0">
                <a:latin typeface="Trebuchet MS"/>
                <a:cs typeface="Trebuchet MS"/>
              </a:rPr>
              <a:t>l</a:t>
            </a:r>
            <a:r>
              <a:rPr sz="1875" spc="-263" dirty="0">
                <a:latin typeface="Trebuchet MS"/>
                <a:cs typeface="Trebuchet MS"/>
              </a:rPr>
              <a:t>e</a:t>
            </a:r>
            <a:r>
              <a:rPr sz="1875" spc="-248" dirty="0">
                <a:latin typeface="Trebuchet MS"/>
                <a:cs typeface="Trebuchet MS"/>
              </a:rPr>
              <a:t>l</a:t>
            </a:r>
            <a:r>
              <a:rPr sz="1875" spc="-263" dirty="0">
                <a:latin typeface="Trebuchet MS"/>
                <a:cs typeface="Trebuchet MS"/>
              </a:rPr>
              <a:t>e</a:t>
            </a:r>
            <a:r>
              <a:rPr sz="1875" spc="-33" dirty="0">
                <a:latin typeface="Trebuchet MS"/>
                <a:cs typeface="Trebuchet MS"/>
              </a:rPr>
              <a:t>r</a:t>
            </a:r>
            <a:r>
              <a:rPr sz="1875" spc="-248" dirty="0">
                <a:latin typeface="Trebuchet MS"/>
                <a:cs typeface="Trebuchet MS"/>
              </a:rPr>
              <a:t>l</a:t>
            </a:r>
            <a:r>
              <a:rPr sz="1875" spc="-295" dirty="0">
                <a:latin typeface="Trebuchet MS"/>
                <a:cs typeface="Trebuchet MS"/>
              </a:rPr>
              <a:t>e</a:t>
            </a:r>
            <a:r>
              <a:rPr sz="1875" spc="-28" dirty="0">
                <a:latin typeface="Trebuchet MS"/>
                <a:cs typeface="Trebuchet MS"/>
              </a:rPr>
              <a:t> </a:t>
            </a:r>
            <a:r>
              <a:rPr sz="1875" spc="-188" dirty="0">
                <a:latin typeface="Trebuchet MS"/>
                <a:cs typeface="Trebuchet MS"/>
              </a:rPr>
              <a:t>g</a:t>
            </a:r>
            <a:r>
              <a:rPr sz="1875" spc="-234" dirty="0">
                <a:latin typeface="Trebuchet MS"/>
                <a:cs typeface="Trebuchet MS"/>
              </a:rPr>
              <a:t>ö</a:t>
            </a:r>
            <a:r>
              <a:rPr sz="1875" spc="-33" dirty="0">
                <a:latin typeface="Trebuchet MS"/>
                <a:cs typeface="Trebuchet MS"/>
              </a:rPr>
              <a:t>r</a:t>
            </a:r>
            <a:r>
              <a:rPr sz="1875" spc="-291" dirty="0">
                <a:latin typeface="Trebuchet MS"/>
                <a:cs typeface="Trebuchet MS"/>
              </a:rPr>
              <a:t>ü</a:t>
            </a:r>
            <a:r>
              <a:rPr sz="1875" spc="-248" dirty="0">
                <a:latin typeface="Trebuchet MS"/>
                <a:cs typeface="Trebuchet MS"/>
              </a:rPr>
              <a:t>l</a:t>
            </a:r>
            <a:r>
              <a:rPr sz="1875" spc="-263" dirty="0">
                <a:latin typeface="Trebuchet MS"/>
                <a:cs typeface="Trebuchet MS"/>
              </a:rPr>
              <a:t>e</a:t>
            </a:r>
            <a:r>
              <a:rPr sz="1875" spc="-338" dirty="0">
                <a:latin typeface="Trebuchet MS"/>
                <a:cs typeface="Trebuchet MS"/>
              </a:rPr>
              <a:t>n</a:t>
            </a:r>
            <a:r>
              <a:rPr sz="1875" spc="-28" dirty="0">
                <a:latin typeface="Trebuchet MS"/>
                <a:cs typeface="Trebuchet MS"/>
              </a:rPr>
              <a:t> </a:t>
            </a:r>
            <a:r>
              <a:rPr sz="1875" spc="-94" dirty="0">
                <a:latin typeface="Trebuchet MS"/>
                <a:cs typeface="Trebuchet MS"/>
              </a:rPr>
              <a:t>ş</a:t>
            </a:r>
            <a:r>
              <a:rPr sz="1875" spc="-263" dirty="0">
                <a:latin typeface="Trebuchet MS"/>
                <a:cs typeface="Trebuchet MS"/>
              </a:rPr>
              <a:t>e</a:t>
            </a:r>
            <a:r>
              <a:rPr sz="1875" spc="-122" dirty="0">
                <a:latin typeface="Trebuchet MS"/>
                <a:cs typeface="Trebuchet MS"/>
              </a:rPr>
              <a:t>y  </a:t>
            </a:r>
            <a:r>
              <a:rPr sz="1875" spc="-94" dirty="0">
                <a:latin typeface="Trebuchet MS"/>
                <a:cs typeface="Trebuchet MS"/>
              </a:rPr>
              <a:t>s</a:t>
            </a:r>
            <a:r>
              <a:rPr sz="1875" spc="-234" dirty="0">
                <a:latin typeface="Trebuchet MS"/>
                <a:cs typeface="Trebuchet MS"/>
              </a:rPr>
              <a:t>ö</a:t>
            </a:r>
            <a:r>
              <a:rPr sz="1875" spc="-127" dirty="0">
                <a:latin typeface="Trebuchet MS"/>
                <a:cs typeface="Trebuchet MS"/>
              </a:rPr>
              <a:t>y</a:t>
            </a:r>
            <a:r>
              <a:rPr sz="1875" spc="-248" dirty="0">
                <a:latin typeface="Trebuchet MS"/>
                <a:cs typeface="Trebuchet MS"/>
              </a:rPr>
              <a:t>l</a:t>
            </a:r>
            <a:r>
              <a:rPr sz="1875" spc="-263" dirty="0">
                <a:latin typeface="Trebuchet MS"/>
                <a:cs typeface="Trebuchet MS"/>
              </a:rPr>
              <a:t>e</a:t>
            </a:r>
            <a:r>
              <a:rPr sz="1875" spc="-305" dirty="0">
                <a:latin typeface="Trebuchet MS"/>
                <a:cs typeface="Trebuchet MS"/>
              </a:rPr>
              <a:t>n</a:t>
            </a:r>
            <a:r>
              <a:rPr sz="1875" spc="-215" dirty="0">
                <a:latin typeface="Trebuchet MS"/>
                <a:cs typeface="Trebuchet MS"/>
              </a:rPr>
              <a:t>i</a:t>
            </a:r>
            <a:r>
              <a:rPr sz="1875" spc="-33" dirty="0">
                <a:latin typeface="Trebuchet MS"/>
                <a:cs typeface="Trebuchet MS"/>
              </a:rPr>
              <a:t>r</a:t>
            </a:r>
            <a:r>
              <a:rPr sz="1875" spc="-356" dirty="0">
                <a:latin typeface="Trebuchet MS"/>
                <a:cs typeface="Trebuchet MS"/>
              </a:rPr>
              <a:t>,</a:t>
            </a:r>
            <a:r>
              <a:rPr sz="1875" spc="-28" dirty="0">
                <a:latin typeface="Trebuchet MS"/>
                <a:cs typeface="Trebuchet MS"/>
              </a:rPr>
              <a:t> </a:t>
            </a:r>
            <a:r>
              <a:rPr sz="1875" spc="-80" dirty="0">
                <a:latin typeface="Trebuchet MS"/>
                <a:cs typeface="Trebuchet MS"/>
              </a:rPr>
              <a:t>t</a:t>
            </a:r>
            <a:r>
              <a:rPr sz="1875" spc="-215" dirty="0">
                <a:latin typeface="Trebuchet MS"/>
                <a:cs typeface="Trebuchet MS"/>
              </a:rPr>
              <a:t>a</a:t>
            </a:r>
            <a:r>
              <a:rPr sz="1875" spc="-305" dirty="0">
                <a:latin typeface="Trebuchet MS"/>
                <a:cs typeface="Trebuchet MS"/>
              </a:rPr>
              <a:t>h</a:t>
            </a:r>
            <a:r>
              <a:rPr sz="1875" spc="-422" dirty="0">
                <a:latin typeface="Trebuchet MS"/>
                <a:cs typeface="Trebuchet MS"/>
              </a:rPr>
              <a:t>m</a:t>
            </a:r>
            <a:r>
              <a:rPr sz="1875" spc="-215" dirty="0">
                <a:latin typeface="Trebuchet MS"/>
                <a:cs typeface="Trebuchet MS"/>
              </a:rPr>
              <a:t>i</a:t>
            </a:r>
            <a:r>
              <a:rPr sz="1875" spc="-338" dirty="0">
                <a:latin typeface="Trebuchet MS"/>
                <a:cs typeface="Trebuchet MS"/>
              </a:rPr>
              <a:t>n</a:t>
            </a:r>
            <a:r>
              <a:rPr sz="1875" spc="-28" dirty="0">
                <a:latin typeface="Trebuchet MS"/>
                <a:cs typeface="Trebuchet MS"/>
              </a:rPr>
              <a:t> </a:t>
            </a:r>
            <a:r>
              <a:rPr sz="1875" spc="-238" dirty="0">
                <a:latin typeface="Trebuchet MS"/>
                <a:cs typeface="Trebuchet MS"/>
              </a:rPr>
              <a:t>v</a:t>
            </a:r>
            <a:r>
              <a:rPr sz="1875" spc="-295" dirty="0">
                <a:latin typeface="Trebuchet MS"/>
                <a:cs typeface="Trebuchet MS"/>
              </a:rPr>
              <a:t>e</a:t>
            </a:r>
            <a:r>
              <a:rPr sz="1875" spc="-28" dirty="0">
                <a:latin typeface="Trebuchet MS"/>
                <a:cs typeface="Trebuchet MS"/>
              </a:rPr>
              <a:t> </a:t>
            </a:r>
            <a:r>
              <a:rPr sz="1875" spc="-127" dirty="0">
                <a:latin typeface="Trebuchet MS"/>
                <a:cs typeface="Trebuchet MS"/>
              </a:rPr>
              <a:t>y</a:t>
            </a:r>
            <a:r>
              <a:rPr sz="1875" spc="-234" dirty="0">
                <a:latin typeface="Trebuchet MS"/>
                <a:cs typeface="Trebuchet MS"/>
              </a:rPr>
              <a:t>o</a:t>
            </a:r>
            <a:r>
              <a:rPr sz="1875" spc="-33" dirty="0">
                <a:latin typeface="Trebuchet MS"/>
                <a:cs typeface="Trebuchet MS"/>
              </a:rPr>
              <a:t>r</a:t>
            </a:r>
            <a:r>
              <a:rPr sz="1875" spc="-291" dirty="0">
                <a:latin typeface="Trebuchet MS"/>
                <a:cs typeface="Trebuchet MS"/>
              </a:rPr>
              <a:t>u</a:t>
            </a:r>
            <a:r>
              <a:rPr sz="1875" spc="-263" dirty="0">
                <a:latin typeface="Trebuchet MS"/>
                <a:cs typeface="Trebuchet MS"/>
              </a:rPr>
              <a:t>m  </a:t>
            </a:r>
            <a:r>
              <a:rPr sz="1875" spc="-127" dirty="0">
                <a:latin typeface="Trebuchet MS"/>
                <a:cs typeface="Trebuchet MS"/>
              </a:rPr>
              <a:t>y</a:t>
            </a:r>
            <a:r>
              <a:rPr sz="1875" spc="-215" dirty="0">
                <a:latin typeface="Trebuchet MS"/>
                <a:cs typeface="Trebuchet MS"/>
              </a:rPr>
              <a:t>a</a:t>
            </a:r>
            <a:r>
              <a:rPr sz="1875" spc="-267" dirty="0">
                <a:latin typeface="Trebuchet MS"/>
                <a:cs typeface="Trebuchet MS"/>
              </a:rPr>
              <a:t>p</a:t>
            </a:r>
            <a:r>
              <a:rPr sz="1875" spc="-422" dirty="0">
                <a:latin typeface="Trebuchet MS"/>
                <a:cs typeface="Trebuchet MS"/>
              </a:rPr>
              <a:t>m</a:t>
            </a:r>
            <a:r>
              <a:rPr sz="1875" spc="-215" dirty="0">
                <a:latin typeface="Trebuchet MS"/>
                <a:cs typeface="Trebuchet MS"/>
              </a:rPr>
              <a:t>a</a:t>
            </a:r>
            <a:r>
              <a:rPr sz="1875" spc="-248" dirty="0">
                <a:latin typeface="Trebuchet MS"/>
                <a:cs typeface="Trebuchet MS"/>
              </a:rPr>
              <a:t>k</a:t>
            </a:r>
            <a:r>
              <a:rPr sz="1875" spc="-80" dirty="0">
                <a:latin typeface="Trebuchet MS"/>
                <a:cs typeface="Trebuchet MS"/>
              </a:rPr>
              <a:t>t</a:t>
            </a:r>
            <a:r>
              <a:rPr sz="1875" spc="-215" dirty="0">
                <a:latin typeface="Trebuchet MS"/>
                <a:cs typeface="Trebuchet MS"/>
              </a:rPr>
              <a:t>a</a:t>
            </a:r>
            <a:r>
              <a:rPr sz="1875" spc="-338" dirty="0">
                <a:latin typeface="Trebuchet MS"/>
                <a:cs typeface="Trebuchet MS"/>
              </a:rPr>
              <a:t>n</a:t>
            </a:r>
            <a:r>
              <a:rPr sz="1875" spc="-28" dirty="0">
                <a:latin typeface="Trebuchet MS"/>
                <a:cs typeface="Trebuchet MS"/>
              </a:rPr>
              <a:t> </a:t>
            </a:r>
            <a:r>
              <a:rPr sz="1875" spc="-248" dirty="0">
                <a:latin typeface="Trebuchet MS"/>
                <a:cs typeface="Trebuchet MS"/>
              </a:rPr>
              <a:t>k</a:t>
            </a:r>
            <a:r>
              <a:rPr sz="1875" spc="-215" dirty="0">
                <a:latin typeface="Trebuchet MS"/>
                <a:cs typeface="Trebuchet MS"/>
              </a:rPr>
              <a:t>a</a:t>
            </a:r>
            <a:r>
              <a:rPr sz="1875" spc="-197" dirty="0">
                <a:latin typeface="Trebuchet MS"/>
                <a:cs typeface="Trebuchet MS"/>
              </a:rPr>
              <a:t>ç</a:t>
            </a:r>
            <a:r>
              <a:rPr sz="1875" spc="-215" dirty="0">
                <a:latin typeface="Trebuchet MS"/>
                <a:cs typeface="Trebuchet MS"/>
              </a:rPr>
              <a:t>ı</a:t>
            </a:r>
            <a:r>
              <a:rPr sz="1875" spc="-305" dirty="0">
                <a:latin typeface="Trebuchet MS"/>
                <a:cs typeface="Trebuchet MS"/>
              </a:rPr>
              <a:t>n</a:t>
            </a:r>
            <a:r>
              <a:rPr sz="1875" spc="-215" dirty="0">
                <a:latin typeface="Trebuchet MS"/>
                <a:cs typeface="Trebuchet MS"/>
              </a:rPr>
              <a:t>ı</a:t>
            </a:r>
            <a:r>
              <a:rPr sz="1875" spc="-248" dirty="0">
                <a:latin typeface="Trebuchet MS"/>
                <a:cs typeface="Trebuchet MS"/>
              </a:rPr>
              <a:t>l</a:t>
            </a:r>
            <a:r>
              <a:rPr sz="1875" spc="-215" dirty="0">
                <a:latin typeface="Trebuchet MS"/>
                <a:cs typeface="Trebuchet MS"/>
              </a:rPr>
              <a:t>ı</a:t>
            </a:r>
            <a:r>
              <a:rPr sz="1875" spc="-33" dirty="0">
                <a:latin typeface="Trebuchet MS"/>
                <a:cs typeface="Trebuchet MS"/>
              </a:rPr>
              <a:t>r</a:t>
            </a:r>
            <a:r>
              <a:rPr sz="1875" spc="-459" dirty="0">
                <a:latin typeface="Trebuchet MS"/>
                <a:cs typeface="Trebuchet MS"/>
              </a:rPr>
              <a:t>.</a:t>
            </a:r>
            <a:endParaRPr sz="1875" dirty="0">
              <a:latin typeface="Trebuchet MS"/>
              <a:cs typeface="Trebuchet MS"/>
            </a:endParaRPr>
          </a:p>
          <a:p>
            <a:pPr marL="11906" marR="22622">
              <a:lnSpc>
                <a:spcPct val="71900"/>
              </a:lnSpc>
            </a:pPr>
            <a:r>
              <a:rPr sz="1875" spc="-202" dirty="0">
                <a:latin typeface="Trebuchet MS"/>
                <a:cs typeface="Trebuchet MS"/>
              </a:rPr>
              <a:t>Ç</a:t>
            </a:r>
            <a:r>
              <a:rPr sz="1875" spc="-234" dirty="0">
                <a:latin typeface="Trebuchet MS"/>
                <a:cs typeface="Trebuchet MS"/>
              </a:rPr>
              <a:t>o</a:t>
            </a:r>
            <a:r>
              <a:rPr sz="1875" spc="-197" dirty="0">
                <a:latin typeface="Trebuchet MS"/>
                <a:cs typeface="Trebuchet MS"/>
              </a:rPr>
              <a:t>c</a:t>
            </a:r>
            <a:r>
              <a:rPr sz="1875" spc="-291" dirty="0">
                <a:latin typeface="Trebuchet MS"/>
                <a:cs typeface="Trebuchet MS"/>
              </a:rPr>
              <a:t>u</a:t>
            </a:r>
            <a:r>
              <a:rPr sz="1875" spc="-188" dirty="0">
                <a:latin typeface="Trebuchet MS"/>
                <a:cs typeface="Trebuchet MS"/>
              </a:rPr>
              <a:t>ğ</a:t>
            </a:r>
            <a:r>
              <a:rPr sz="1875" spc="-291" dirty="0">
                <a:latin typeface="Trebuchet MS"/>
                <a:cs typeface="Trebuchet MS"/>
              </a:rPr>
              <a:t>u</a:t>
            </a:r>
            <a:r>
              <a:rPr sz="1875" spc="-338" dirty="0">
                <a:latin typeface="Trebuchet MS"/>
                <a:cs typeface="Trebuchet MS"/>
              </a:rPr>
              <a:t>n</a:t>
            </a:r>
            <a:r>
              <a:rPr sz="1875" spc="-28" dirty="0">
                <a:latin typeface="Trebuchet MS"/>
                <a:cs typeface="Trebuchet MS"/>
              </a:rPr>
              <a:t> </a:t>
            </a:r>
            <a:r>
              <a:rPr sz="1875" spc="-258" dirty="0">
                <a:latin typeface="Trebuchet MS"/>
                <a:cs typeface="Trebuchet MS"/>
              </a:rPr>
              <a:t>d</a:t>
            </a:r>
            <a:r>
              <a:rPr sz="1875" spc="-215" dirty="0">
                <a:latin typeface="Trebuchet MS"/>
                <a:cs typeface="Trebuchet MS"/>
              </a:rPr>
              <a:t>a</a:t>
            </a:r>
            <a:r>
              <a:rPr sz="1875" spc="-238" dirty="0">
                <a:latin typeface="Trebuchet MS"/>
                <a:cs typeface="Trebuchet MS"/>
              </a:rPr>
              <a:t>v</a:t>
            </a:r>
            <a:r>
              <a:rPr sz="1875" spc="-33" dirty="0">
                <a:latin typeface="Trebuchet MS"/>
                <a:cs typeface="Trebuchet MS"/>
              </a:rPr>
              <a:t>r</a:t>
            </a:r>
            <a:r>
              <a:rPr sz="1875" spc="-215" dirty="0">
                <a:latin typeface="Trebuchet MS"/>
                <a:cs typeface="Trebuchet MS"/>
              </a:rPr>
              <a:t>a</a:t>
            </a:r>
            <a:r>
              <a:rPr sz="1875" spc="-305" dirty="0">
                <a:latin typeface="Trebuchet MS"/>
                <a:cs typeface="Trebuchet MS"/>
              </a:rPr>
              <a:t>n</a:t>
            </a:r>
            <a:r>
              <a:rPr sz="1875" spc="-215" dirty="0">
                <a:latin typeface="Trebuchet MS"/>
                <a:cs typeface="Trebuchet MS"/>
              </a:rPr>
              <a:t>ı</a:t>
            </a:r>
            <a:r>
              <a:rPr sz="1875" spc="-94" dirty="0">
                <a:latin typeface="Trebuchet MS"/>
                <a:cs typeface="Trebuchet MS"/>
              </a:rPr>
              <a:t>ş</a:t>
            </a:r>
            <a:r>
              <a:rPr sz="1875" spc="-248" dirty="0">
                <a:latin typeface="Trebuchet MS"/>
                <a:cs typeface="Trebuchet MS"/>
              </a:rPr>
              <a:t>l</a:t>
            </a:r>
            <a:r>
              <a:rPr sz="1875" spc="-215" dirty="0">
                <a:latin typeface="Trebuchet MS"/>
                <a:cs typeface="Trebuchet MS"/>
              </a:rPr>
              <a:t>a</a:t>
            </a:r>
            <a:r>
              <a:rPr sz="1875" spc="-33" dirty="0">
                <a:latin typeface="Trebuchet MS"/>
                <a:cs typeface="Trebuchet MS"/>
              </a:rPr>
              <a:t>r</a:t>
            </a:r>
            <a:r>
              <a:rPr sz="1875" spc="-215" dirty="0">
                <a:latin typeface="Trebuchet MS"/>
                <a:cs typeface="Trebuchet MS"/>
              </a:rPr>
              <a:t>ı</a:t>
            </a:r>
            <a:r>
              <a:rPr sz="1875" spc="-356" dirty="0">
                <a:latin typeface="Trebuchet MS"/>
                <a:cs typeface="Trebuchet MS"/>
              </a:rPr>
              <a:t>,</a:t>
            </a:r>
            <a:r>
              <a:rPr sz="1875" spc="-28" dirty="0">
                <a:latin typeface="Trebuchet MS"/>
                <a:cs typeface="Trebuchet MS"/>
              </a:rPr>
              <a:t> </a:t>
            </a:r>
            <a:r>
              <a:rPr sz="1875" spc="-94" dirty="0">
                <a:latin typeface="Trebuchet MS"/>
                <a:cs typeface="Trebuchet MS"/>
              </a:rPr>
              <a:t>s</a:t>
            </a:r>
            <a:r>
              <a:rPr sz="1875" spc="-234" dirty="0">
                <a:latin typeface="Trebuchet MS"/>
                <a:cs typeface="Trebuchet MS"/>
              </a:rPr>
              <a:t>ö</a:t>
            </a:r>
            <a:r>
              <a:rPr sz="1875" spc="-178" dirty="0">
                <a:latin typeface="Trebuchet MS"/>
                <a:cs typeface="Trebuchet MS"/>
              </a:rPr>
              <a:t>z</a:t>
            </a:r>
            <a:r>
              <a:rPr sz="1875" spc="-248" dirty="0">
                <a:latin typeface="Trebuchet MS"/>
                <a:cs typeface="Trebuchet MS"/>
              </a:rPr>
              <a:t>l</a:t>
            </a:r>
            <a:r>
              <a:rPr sz="1875" spc="-263" dirty="0">
                <a:latin typeface="Trebuchet MS"/>
                <a:cs typeface="Trebuchet MS"/>
              </a:rPr>
              <a:t>e</a:t>
            </a:r>
            <a:r>
              <a:rPr sz="1875" spc="-33" dirty="0">
                <a:latin typeface="Trebuchet MS"/>
                <a:cs typeface="Trebuchet MS"/>
              </a:rPr>
              <a:t>r</a:t>
            </a:r>
            <a:r>
              <a:rPr sz="1875" spc="-215" dirty="0">
                <a:latin typeface="Trebuchet MS"/>
                <a:cs typeface="Trebuchet MS"/>
              </a:rPr>
              <a:t>i</a:t>
            </a:r>
            <a:r>
              <a:rPr sz="1875" spc="-314" dirty="0">
                <a:latin typeface="Trebuchet MS"/>
                <a:cs typeface="Trebuchet MS"/>
              </a:rPr>
              <a:t>,  </a:t>
            </a:r>
            <a:r>
              <a:rPr sz="1875" spc="-258" dirty="0">
                <a:latin typeface="Trebuchet MS"/>
                <a:cs typeface="Trebuchet MS"/>
              </a:rPr>
              <a:t>d</a:t>
            </a:r>
            <a:r>
              <a:rPr sz="1875" spc="-291" dirty="0">
                <a:latin typeface="Trebuchet MS"/>
                <a:cs typeface="Trebuchet MS"/>
              </a:rPr>
              <a:t>u</a:t>
            </a:r>
            <a:r>
              <a:rPr sz="1875" spc="-127" dirty="0">
                <a:latin typeface="Trebuchet MS"/>
                <a:cs typeface="Trebuchet MS"/>
              </a:rPr>
              <a:t>y</a:t>
            </a:r>
            <a:r>
              <a:rPr sz="1875" spc="-188" dirty="0">
                <a:latin typeface="Trebuchet MS"/>
                <a:cs typeface="Trebuchet MS"/>
              </a:rPr>
              <a:t>g</a:t>
            </a:r>
            <a:r>
              <a:rPr sz="1875" spc="-291" dirty="0">
                <a:latin typeface="Trebuchet MS"/>
                <a:cs typeface="Trebuchet MS"/>
              </a:rPr>
              <a:t>u</a:t>
            </a:r>
            <a:r>
              <a:rPr sz="1875" spc="-248" dirty="0">
                <a:latin typeface="Trebuchet MS"/>
                <a:cs typeface="Trebuchet MS"/>
              </a:rPr>
              <a:t>l</a:t>
            </a:r>
            <a:r>
              <a:rPr sz="1875" spc="-215" dirty="0">
                <a:latin typeface="Trebuchet MS"/>
                <a:cs typeface="Trebuchet MS"/>
              </a:rPr>
              <a:t>a</a:t>
            </a:r>
            <a:r>
              <a:rPr sz="1875" spc="-33" dirty="0">
                <a:latin typeface="Trebuchet MS"/>
                <a:cs typeface="Trebuchet MS"/>
              </a:rPr>
              <a:t>r</a:t>
            </a:r>
            <a:r>
              <a:rPr sz="1875" spc="-253" dirty="0">
                <a:latin typeface="Trebuchet MS"/>
                <a:cs typeface="Trebuchet MS"/>
              </a:rPr>
              <a:t>ı</a:t>
            </a:r>
            <a:r>
              <a:rPr sz="1875" spc="-28" dirty="0">
                <a:latin typeface="Trebuchet MS"/>
                <a:cs typeface="Trebuchet MS"/>
              </a:rPr>
              <a:t> </a:t>
            </a:r>
            <a:r>
              <a:rPr sz="1875" spc="-127" dirty="0">
                <a:latin typeface="Trebuchet MS"/>
                <a:cs typeface="Trebuchet MS"/>
              </a:rPr>
              <a:t>y</a:t>
            </a:r>
            <a:r>
              <a:rPr sz="1875" spc="-215" dirty="0">
                <a:latin typeface="Trebuchet MS"/>
                <a:cs typeface="Trebuchet MS"/>
              </a:rPr>
              <a:t>a</a:t>
            </a:r>
            <a:r>
              <a:rPr sz="1875" spc="-305" dirty="0">
                <a:latin typeface="Trebuchet MS"/>
                <a:cs typeface="Trebuchet MS"/>
              </a:rPr>
              <a:t>n</a:t>
            </a:r>
            <a:r>
              <a:rPr sz="1875" spc="-94" dirty="0">
                <a:latin typeface="Trebuchet MS"/>
                <a:cs typeface="Trebuchet MS"/>
              </a:rPr>
              <a:t>s</a:t>
            </a:r>
            <a:r>
              <a:rPr sz="1875" spc="-215" dirty="0">
                <a:latin typeface="Trebuchet MS"/>
                <a:cs typeface="Trebuchet MS"/>
              </a:rPr>
              <a:t>ı</a:t>
            </a:r>
            <a:r>
              <a:rPr sz="1875" spc="-80" dirty="0">
                <a:latin typeface="Trebuchet MS"/>
                <a:cs typeface="Trebuchet MS"/>
              </a:rPr>
              <a:t>t</a:t>
            </a:r>
            <a:r>
              <a:rPr sz="1875" spc="-215" dirty="0">
                <a:latin typeface="Trebuchet MS"/>
                <a:cs typeface="Trebuchet MS"/>
              </a:rPr>
              <a:t>ı</a:t>
            </a:r>
            <a:r>
              <a:rPr sz="1875" spc="-248" dirty="0">
                <a:latin typeface="Trebuchet MS"/>
                <a:cs typeface="Trebuchet MS"/>
              </a:rPr>
              <a:t>l</a:t>
            </a:r>
            <a:r>
              <a:rPr sz="1875" spc="-215" dirty="0">
                <a:latin typeface="Trebuchet MS"/>
                <a:cs typeface="Trebuchet MS"/>
              </a:rPr>
              <a:t>ı</a:t>
            </a:r>
            <a:r>
              <a:rPr sz="1875" spc="-33" dirty="0">
                <a:latin typeface="Trebuchet MS"/>
                <a:cs typeface="Trebuchet MS"/>
              </a:rPr>
              <a:t>r</a:t>
            </a:r>
            <a:r>
              <a:rPr sz="1875" spc="-459" dirty="0">
                <a:latin typeface="Trebuchet MS"/>
                <a:cs typeface="Trebuchet MS"/>
              </a:rPr>
              <a:t>.</a:t>
            </a:r>
            <a:endParaRPr sz="1875" dirty="0">
              <a:latin typeface="Trebuchet MS"/>
              <a:cs typeface="Trebuchet MS"/>
            </a:endParaRPr>
          </a:p>
        </p:txBody>
      </p:sp>
      <p:sp>
        <p:nvSpPr>
          <p:cNvPr id="14" name="object 14"/>
          <p:cNvSpPr/>
          <p:nvPr/>
        </p:nvSpPr>
        <p:spPr>
          <a:xfrm>
            <a:off x="3662971" y="3147168"/>
            <a:ext cx="2046089" cy="358973"/>
          </a:xfrm>
          <a:custGeom>
            <a:avLst/>
            <a:gdLst/>
            <a:ahLst/>
            <a:cxnLst/>
            <a:rect l="l" t="t" r="r" b="b"/>
            <a:pathLst>
              <a:path w="2182495" h="382904">
                <a:moveTo>
                  <a:pt x="2086756" y="382905"/>
                </a:moveTo>
                <a:lnTo>
                  <a:pt x="95738" y="382905"/>
                </a:lnTo>
                <a:lnTo>
                  <a:pt x="58473" y="375382"/>
                </a:lnTo>
                <a:lnTo>
                  <a:pt x="28041" y="354867"/>
                </a:lnTo>
                <a:lnTo>
                  <a:pt x="7523" y="324440"/>
                </a:lnTo>
                <a:lnTo>
                  <a:pt x="0" y="287179"/>
                </a:lnTo>
                <a:lnTo>
                  <a:pt x="0" y="95726"/>
                </a:lnTo>
                <a:lnTo>
                  <a:pt x="7523" y="58465"/>
                </a:lnTo>
                <a:lnTo>
                  <a:pt x="28041" y="28037"/>
                </a:lnTo>
                <a:lnTo>
                  <a:pt x="58473" y="7522"/>
                </a:lnTo>
                <a:lnTo>
                  <a:pt x="95738" y="0"/>
                </a:lnTo>
                <a:lnTo>
                  <a:pt x="2086756" y="0"/>
                </a:lnTo>
                <a:lnTo>
                  <a:pt x="2124022" y="7522"/>
                </a:lnTo>
                <a:lnTo>
                  <a:pt x="2154454" y="28037"/>
                </a:lnTo>
                <a:lnTo>
                  <a:pt x="2174971" y="58465"/>
                </a:lnTo>
                <a:lnTo>
                  <a:pt x="2182495" y="95726"/>
                </a:lnTo>
                <a:lnTo>
                  <a:pt x="2182495" y="287179"/>
                </a:lnTo>
                <a:lnTo>
                  <a:pt x="2174971" y="324440"/>
                </a:lnTo>
                <a:lnTo>
                  <a:pt x="2154454" y="354867"/>
                </a:lnTo>
                <a:lnTo>
                  <a:pt x="2124022" y="375382"/>
                </a:lnTo>
                <a:lnTo>
                  <a:pt x="2086756" y="382905"/>
                </a:lnTo>
                <a:close/>
              </a:path>
            </a:pathLst>
          </a:custGeom>
          <a:solidFill>
            <a:srgbClr val="FFF5DE"/>
          </a:solidFill>
        </p:spPr>
        <p:txBody>
          <a:bodyPr wrap="square" lIns="0" tIns="0" rIns="0" bIns="0" rtlCol="0"/>
          <a:lstStyle/>
          <a:p>
            <a:endParaRPr sz="1688"/>
          </a:p>
        </p:txBody>
      </p:sp>
      <p:sp>
        <p:nvSpPr>
          <p:cNvPr id="15" name="object 15"/>
          <p:cNvSpPr txBox="1"/>
          <p:nvPr/>
        </p:nvSpPr>
        <p:spPr>
          <a:xfrm>
            <a:off x="3391082" y="2946200"/>
            <a:ext cx="2374702" cy="2762392"/>
          </a:xfrm>
          <a:prstGeom prst="rect">
            <a:avLst/>
          </a:prstGeom>
        </p:spPr>
        <p:txBody>
          <a:bodyPr vert="horz" wrap="square" lIns="0" tIns="188119" rIns="0" bIns="0" rtlCol="0">
            <a:spAutoFit/>
          </a:bodyPr>
          <a:lstStyle/>
          <a:p>
            <a:pPr marL="373856">
              <a:spcBef>
                <a:spcPts val="1481"/>
              </a:spcBef>
            </a:pPr>
            <a:r>
              <a:rPr sz="1969" spc="-89" dirty="0">
                <a:latin typeface="Trebuchet MS"/>
                <a:cs typeface="Trebuchet MS"/>
              </a:rPr>
              <a:t>S</a:t>
            </a:r>
            <a:r>
              <a:rPr sz="1969" spc="191" dirty="0">
                <a:latin typeface="Trebuchet MS"/>
                <a:cs typeface="Trebuchet MS"/>
              </a:rPr>
              <a:t>I</a:t>
            </a:r>
            <a:r>
              <a:rPr sz="1969" spc="-309" dirty="0">
                <a:latin typeface="Trebuchet MS"/>
                <a:cs typeface="Trebuchet MS"/>
              </a:rPr>
              <a:t>N</a:t>
            </a:r>
            <a:r>
              <a:rPr sz="1969" spc="191" dirty="0">
                <a:latin typeface="Trebuchet MS"/>
                <a:cs typeface="Trebuchet MS"/>
              </a:rPr>
              <a:t>I</a:t>
            </a:r>
            <a:r>
              <a:rPr sz="1969" spc="-258" dirty="0">
                <a:latin typeface="Trebuchet MS"/>
                <a:cs typeface="Trebuchet MS"/>
              </a:rPr>
              <a:t>R</a:t>
            </a:r>
            <a:r>
              <a:rPr sz="1969" spc="155" dirty="0">
                <a:latin typeface="Trebuchet MS"/>
                <a:cs typeface="Trebuchet MS"/>
              </a:rPr>
              <a:t>I</a:t>
            </a:r>
            <a:r>
              <a:rPr sz="1969" spc="-28" dirty="0">
                <a:latin typeface="Trebuchet MS"/>
                <a:cs typeface="Trebuchet MS"/>
              </a:rPr>
              <a:t> </a:t>
            </a:r>
            <a:r>
              <a:rPr sz="1969" spc="191" dirty="0">
                <a:latin typeface="Trebuchet MS"/>
                <a:cs typeface="Trebuchet MS"/>
              </a:rPr>
              <a:t>İ</a:t>
            </a:r>
            <a:r>
              <a:rPr sz="1969" spc="-131" dirty="0">
                <a:latin typeface="Trebuchet MS"/>
                <a:cs typeface="Trebuchet MS"/>
              </a:rPr>
              <a:t>F</a:t>
            </a:r>
            <a:r>
              <a:rPr sz="1969" spc="-136" dirty="0">
                <a:latin typeface="Trebuchet MS"/>
                <a:cs typeface="Trebuchet MS"/>
              </a:rPr>
              <a:t>A</a:t>
            </a:r>
            <a:r>
              <a:rPr sz="1969" spc="-277" dirty="0">
                <a:latin typeface="Trebuchet MS"/>
                <a:cs typeface="Trebuchet MS"/>
              </a:rPr>
              <a:t>D</a:t>
            </a:r>
            <a:r>
              <a:rPr sz="1969" spc="-197" dirty="0">
                <a:latin typeface="Trebuchet MS"/>
                <a:cs typeface="Trebuchet MS"/>
              </a:rPr>
              <a:t>E</a:t>
            </a:r>
            <a:r>
              <a:rPr sz="1969" spc="-28" dirty="0">
                <a:latin typeface="Trebuchet MS"/>
                <a:cs typeface="Trebuchet MS"/>
              </a:rPr>
              <a:t> </a:t>
            </a:r>
            <a:r>
              <a:rPr sz="1969" spc="-159" dirty="0">
                <a:latin typeface="Trebuchet MS"/>
                <a:cs typeface="Trebuchet MS"/>
              </a:rPr>
              <a:t>E</a:t>
            </a:r>
            <a:r>
              <a:rPr sz="1969" spc="-141" dirty="0">
                <a:latin typeface="Trebuchet MS"/>
                <a:cs typeface="Trebuchet MS"/>
              </a:rPr>
              <a:t>T</a:t>
            </a:r>
            <a:r>
              <a:rPr sz="1969" spc="-178" dirty="0">
                <a:latin typeface="Trebuchet MS"/>
                <a:cs typeface="Trebuchet MS"/>
              </a:rPr>
              <a:t>M</a:t>
            </a:r>
            <a:r>
              <a:rPr sz="1969" spc="-197" dirty="0">
                <a:latin typeface="Trebuchet MS"/>
                <a:cs typeface="Trebuchet MS"/>
              </a:rPr>
              <a:t>E</a:t>
            </a:r>
            <a:endParaRPr sz="1969" dirty="0">
              <a:latin typeface="Trebuchet MS"/>
              <a:cs typeface="Trebuchet MS"/>
            </a:endParaRPr>
          </a:p>
          <a:p>
            <a:pPr>
              <a:spcBef>
                <a:spcPts val="19"/>
              </a:spcBef>
            </a:pPr>
            <a:endParaRPr sz="1547" dirty="0">
              <a:latin typeface="Trebuchet MS"/>
              <a:cs typeface="Trebuchet MS"/>
            </a:endParaRPr>
          </a:p>
          <a:p>
            <a:pPr marL="11906" marR="4763" indent="63698">
              <a:lnSpc>
                <a:spcPct val="78100"/>
              </a:lnSpc>
              <a:spcBef>
                <a:spcPts val="5"/>
              </a:spcBef>
            </a:pPr>
            <a:r>
              <a:rPr sz="1875" spc="-197" dirty="0">
                <a:latin typeface="Trebuchet MS"/>
                <a:cs typeface="Trebuchet MS"/>
              </a:rPr>
              <a:t>K</a:t>
            </a:r>
            <a:r>
              <a:rPr sz="1875" spc="-291" dirty="0">
                <a:latin typeface="Trebuchet MS"/>
                <a:cs typeface="Trebuchet MS"/>
              </a:rPr>
              <a:t>u</a:t>
            </a:r>
            <a:r>
              <a:rPr sz="1875" spc="-33" dirty="0">
                <a:latin typeface="Trebuchet MS"/>
                <a:cs typeface="Trebuchet MS"/>
              </a:rPr>
              <a:t>r</a:t>
            </a:r>
            <a:r>
              <a:rPr sz="1875" spc="-215" dirty="0">
                <a:latin typeface="Trebuchet MS"/>
                <a:cs typeface="Trebuchet MS"/>
              </a:rPr>
              <a:t>a</a:t>
            </a:r>
            <a:r>
              <a:rPr sz="1875" spc="-286" dirty="0">
                <a:latin typeface="Trebuchet MS"/>
                <a:cs typeface="Trebuchet MS"/>
              </a:rPr>
              <a:t>l</a:t>
            </a:r>
            <a:r>
              <a:rPr sz="1875" spc="-28" dirty="0">
                <a:latin typeface="Trebuchet MS"/>
                <a:cs typeface="Trebuchet MS"/>
              </a:rPr>
              <a:t> </a:t>
            </a:r>
            <a:r>
              <a:rPr sz="1875" spc="-197" dirty="0">
                <a:latin typeface="Trebuchet MS"/>
                <a:cs typeface="Trebuchet MS"/>
              </a:rPr>
              <a:t>ç</a:t>
            </a:r>
            <a:r>
              <a:rPr sz="1875" spc="-234" dirty="0">
                <a:latin typeface="Trebuchet MS"/>
                <a:cs typeface="Trebuchet MS"/>
              </a:rPr>
              <a:t>o</a:t>
            </a:r>
            <a:r>
              <a:rPr sz="1875" spc="-197" dirty="0">
                <a:latin typeface="Trebuchet MS"/>
                <a:cs typeface="Trebuchet MS"/>
              </a:rPr>
              <a:t>c</a:t>
            </a:r>
            <a:r>
              <a:rPr sz="1875" spc="-291" dirty="0">
                <a:latin typeface="Trebuchet MS"/>
                <a:cs typeface="Trebuchet MS"/>
              </a:rPr>
              <a:t>u</a:t>
            </a:r>
            <a:r>
              <a:rPr sz="1875" spc="-188" dirty="0">
                <a:latin typeface="Trebuchet MS"/>
                <a:cs typeface="Trebuchet MS"/>
              </a:rPr>
              <a:t>ğ</a:t>
            </a:r>
            <a:r>
              <a:rPr sz="1875" spc="-248" dirty="0">
                <a:latin typeface="Trebuchet MS"/>
                <a:cs typeface="Trebuchet MS"/>
              </a:rPr>
              <a:t>a</a:t>
            </a:r>
            <a:r>
              <a:rPr sz="1875" spc="-28" dirty="0">
                <a:latin typeface="Trebuchet MS"/>
                <a:cs typeface="Trebuchet MS"/>
              </a:rPr>
              <a:t> </a:t>
            </a:r>
            <a:r>
              <a:rPr sz="1875" spc="-305" dirty="0">
                <a:latin typeface="Trebuchet MS"/>
                <a:cs typeface="Trebuchet MS"/>
              </a:rPr>
              <a:t>n</a:t>
            </a:r>
            <a:r>
              <a:rPr sz="1875" spc="-263" dirty="0">
                <a:latin typeface="Trebuchet MS"/>
                <a:cs typeface="Trebuchet MS"/>
              </a:rPr>
              <a:t>e</a:t>
            </a:r>
            <a:r>
              <a:rPr sz="1875" spc="-113" dirty="0">
                <a:latin typeface="Trebuchet MS"/>
                <a:cs typeface="Trebuchet MS"/>
              </a:rPr>
              <a:t>t</a:t>
            </a:r>
            <a:r>
              <a:rPr sz="1875" spc="-28" dirty="0">
                <a:latin typeface="Trebuchet MS"/>
                <a:cs typeface="Trebuchet MS"/>
              </a:rPr>
              <a:t> </a:t>
            </a:r>
            <a:r>
              <a:rPr sz="1875" spc="-238" dirty="0">
                <a:latin typeface="Trebuchet MS"/>
                <a:cs typeface="Trebuchet MS"/>
              </a:rPr>
              <a:t>v</a:t>
            </a:r>
            <a:r>
              <a:rPr sz="1875" spc="-295" dirty="0">
                <a:latin typeface="Trebuchet MS"/>
                <a:cs typeface="Trebuchet MS"/>
              </a:rPr>
              <a:t>e</a:t>
            </a:r>
            <a:r>
              <a:rPr sz="1875" spc="-28" dirty="0">
                <a:latin typeface="Trebuchet MS"/>
                <a:cs typeface="Trebuchet MS"/>
              </a:rPr>
              <a:t> </a:t>
            </a:r>
            <a:r>
              <a:rPr sz="1875" spc="-215" dirty="0">
                <a:latin typeface="Trebuchet MS"/>
                <a:cs typeface="Trebuchet MS"/>
              </a:rPr>
              <a:t>a</a:t>
            </a:r>
            <a:r>
              <a:rPr sz="1875" spc="-197" dirty="0">
                <a:latin typeface="Trebuchet MS"/>
                <a:cs typeface="Trebuchet MS"/>
              </a:rPr>
              <a:t>ç</a:t>
            </a:r>
            <a:r>
              <a:rPr sz="1875" spc="-215" dirty="0">
                <a:latin typeface="Trebuchet MS"/>
                <a:cs typeface="Trebuchet MS"/>
              </a:rPr>
              <a:t>ı</a:t>
            </a:r>
            <a:r>
              <a:rPr sz="1875" spc="-206" dirty="0">
                <a:latin typeface="Trebuchet MS"/>
                <a:cs typeface="Trebuchet MS"/>
              </a:rPr>
              <a:t>k  </a:t>
            </a:r>
            <a:r>
              <a:rPr sz="1875" spc="-94" dirty="0">
                <a:latin typeface="Trebuchet MS"/>
                <a:cs typeface="Trebuchet MS"/>
              </a:rPr>
              <a:t>ş</a:t>
            </a:r>
            <a:r>
              <a:rPr sz="1875" spc="-263" dirty="0">
                <a:latin typeface="Trebuchet MS"/>
                <a:cs typeface="Trebuchet MS"/>
              </a:rPr>
              <a:t>e</a:t>
            </a:r>
            <a:r>
              <a:rPr sz="1875" spc="-248" dirty="0">
                <a:latin typeface="Trebuchet MS"/>
                <a:cs typeface="Trebuchet MS"/>
              </a:rPr>
              <a:t>k</a:t>
            </a:r>
            <a:r>
              <a:rPr sz="1875" spc="-215" dirty="0">
                <a:latin typeface="Trebuchet MS"/>
                <a:cs typeface="Trebuchet MS"/>
              </a:rPr>
              <a:t>i</a:t>
            </a:r>
            <a:r>
              <a:rPr sz="1875" spc="-248" dirty="0">
                <a:latin typeface="Trebuchet MS"/>
                <a:cs typeface="Trebuchet MS"/>
              </a:rPr>
              <a:t>l</a:t>
            </a:r>
            <a:r>
              <a:rPr sz="1875" spc="-258" dirty="0">
                <a:latin typeface="Trebuchet MS"/>
                <a:cs typeface="Trebuchet MS"/>
              </a:rPr>
              <a:t>d</a:t>
            </a:r>
            <a:r>
              <a:rPr sz="1875" spc="-295" dirty="0">
                <a:latin typeface="Trebuchet MS"/>
                <a:cs typeface="Trebuchet MS"/>
              </a:rPr>
              <a:t>e</a:t>
            </a:r>
            <a:r>
              <a:rPr sz="1875" spc="-28" dirty="0">
                <a:latin typeface="Trebuchet MS"/>
                <a:cs typeface="Trebuchet MS"/>
              </a:rPr>
              <a:t> </a:t>
            </a:r>
            <a:r>
              <a:rPr sz="1875" spc="-94" dirty="0">
                <a:latin typeface="Trebuchet MS"/>
                <a:cs typeface="Trebuchet MS"/>
              </a:rPr>
              <a:t>s</a:t>
            </a:r>
            <a:r>
              <a:rPr sz="1875" spc="-234" dirty="0">
                <a:latin typeface="Trebuchet MS"/>
                <a:cs typeface="Trebuchet MS"/>
              </a:rPr>
              <a:t>ö</a:t>
            </a:r>
            <a:r>
              <a:rPr sz="1875" spc="-127" dirty="0">
                <a:latin typeface="Trebuchet MS"/>
                <a:cs typeface="Trebuchet MS"/>
              </a:rPr>
              <a:t>y</a:t>
            </a:r>
            <a:r>
              <a:rPr sz="1875" spc="-248" dirty="0">
                <a:latin typeface="Trebuchet MS"/>
                <a:cs typeface="Trebuchet MS"/>
              </a:rPr>
              <a:t>l</a:t>
            </a:r>
            <a:r>
              <a:rPr sz="1875" spc="-263" dirty="0">
                <a:latin typeface="Trebuchet MS"/>
                <a:cs typeface="Trebuchet MS"/>
              </a:rPr>
              <a:t>e</a:t>
            </a:r>
            <a:r>
              <a:rPr sz="1875" spc="-305" dirty="0">
                <a:latin typeface="Trebuchet MS"/>
                <a:cs typeface="Trebuchet MS"/>
              </a:rPr>
              <a:t>n</a:t>
            </a:r>
            <a:r>
              <a:rPr sz="1875" spc="-215" dirty="0">
                <a:latin typeface="Trebuchet MS"/>
                <a:cs typeface="Trebuchet MS"/>
              </a:rPr>
              <a:t>i</a:t>
            </a:r>
            <a:r>
              <a:rPr sz="1875" spc="-33" dirty="0">
                <a:latin typeface="Trebuchet MS"/>
                <a:cs typeface="Trebuchet MS"/>
              </a:rPr>
              <a:t>r</a:t>
            </a:r>
            <a:r>
              <a:rPr sz="1875" spc="-459" dirty="0">
                <a:latin typeface="Trebuchet MS"/>
                <a:cs typeface="Trebuchet MS"/>
              </a:rPr>
              <a:t>.</a:t>
            </a:r>
            <a:r>
              <a:rPr sz="1875" spc="-28" dirty="0">
                <a:latin typeface="Trebuchet MS"/>
                <a:cs typeface="Trebuchet MS"/>
              </a:rPr>
              <a:t> </a:t>
            </a:r>
            <a:r>
              <a:rPr sz="1875" spc="-84" dirty="0">
                <a:latin typeface="Trebuchet MS"/>
                <a:cs typeface="Trebuchet MS"/>
              </a:rPr>
              <a:t>S</a:t>
            </a:r>
            <a:r>
              <a:rPr sz="1875" spc="-263" dirty="0">
                <a:latin typeface="Trebuchet MS"/>
                <a:cs typeface="Trebuchet MS"/>
              </a:rPr>
              <a:t>e</a:t>
            </a:r>
            <a:r>
              <a:rPr sz="1875" spc="-127" dirty="0">
                <a:latin typeface="Trebuchet MS"/>
                <a:cs typeface="Trebuchet MS"/>
              </a:rPr>
              <a:t>s</a:t>
            </a:r>
            <a:r>
              <a:rPr sz="1875" spc="-28" dirty="0">
                <a:latin typeface="Trebuchet MS"/>
                <a:cs typeface="Trebuchet MS"/>
              </a:rPr>
              <a:t> </a:t>
            </a:r>
            <a:r>
              <a:rPr sz="1875" spc="-80" dirty="0">
                <a:latin typeface="Trebuchet MS"/>
                <a:cs typeface="Trebuchet MS"/>
              </a:rPr>
              <a:t>t</a:t>
            </a:r>
            <a:r>
              <a:rPr sz="1875" spc="-234" dirty="0">
                <a:latin typeface="Trebuchet MS"/>
                <a:cs typeface="Trebuchet MS"/>
              </a:rPr>
              <a:t>o</a:t>
            </a:r>
            <a:r>
              <a:rPr sz="1875" spc="-305" dirty="0">
                <a:latin typeface="Trebuchet MS"/>
                <a:cs typeface="Trebuchet MS"/>
              </a:rPr>
              <a:t>n</a:t>
            </a:r>
            <a:r>
              <a:rPr sz="1875" spc="-291" dirty="0">
                <a:latin typeface="Trebuchet MS"/>
                <a:cs typeface="Trebuchet MS"/>
              </a:rPr>
              <a:t>u</a:t>
            </a:r>
            <a:r>
              <a:rPr sz="1875" spc="-305" dirty="0">
                <a:latin typeface="Trebuchet MS"/>
                <a:cs typeface="Trebuchet MS"/>
              </a:rPr>
              <a:t>n</a:t>
            </a:r>
            <a:r>
              <a:rPr sz="1875" spc="-291" dirty="0">
                <a:latin typeface="Trebuchet MS"/>
                <a:cs typeface="Trebuchet MS"/>
              </a:rPr>
              <a:t>u</a:t>
            </a:r>
            <a:r>
              <a:rPr sz="1875" spc="-234" dirty="0">
                <a:latin typeface="Trebuchet MS"/>
                <a:cs typeface="Trebuchet MS"/>
              </a:rPr>
              <a:t>n  </a:t>
            </a:r>
            <a:r>
              <a:rPr sz="1875" spc="-94" dirty="0">
                <a:latin typeface="Trebuchet MS"/>
                <a:cs typeface="Trebuchet MS"/>
              </a:rPr>
              <a:t>s</a:t>
            </a:r>
            <a:r>
              <a:rPr sz="1875" spc="-215" dirty="0">
                <a:latin typeface="Trebuchet MS"/>
                <a:cs typeface="Trebuchet MS"/>
              </a:rPr>
              <a:t>a</a:t>
            </a:r>
            <a:r>
              <a:rPr sz="1875" spc="-248" dirty="0">
                <a:latin typeface="Trebuchet MS"/>
                <a:cs typeface="Trebuchet MS"/>
              </a:rPr>
              <a:t>k</a:t>
            </a:r>
            <a:r>
              <a:rPr sz="1875" spc="-215" dirty="0">
                <a:latin typeface="Trebuchet MS"/>
                <a:cs typeface="Trebuchet MS"/>
              </a:rPr>
              <a:t>i</a:t>
            </a:r>
            <a:r>
              <a:rPr sz="1875" spc="-338" dirty="0">
                <a:latin typeface="Trebuchet MS"/>
                <a:cs typeface="Trebuchet MS"/>
              </a:rPr>
              <a:t>n</a:t>
            </a:r>
            <a:r>
              <a:rPr sz="1875" spc="-28" dirty="0">
                <a:latin typeface="Trebuchet MS"/>
                <a:cs typeface="Trebuchet MS"/>
              </a:rPr>
              <a:t> </a:t>
            </a:r>
            <a:r>
              <a:rPr sz="1875" spc="-234" dirty="0">
                <a:latin typeface="Trebuchet MS"/>
                <a:cs typeface="Trebuchet MS"/>
              </a:rPr>
              <a:t>o</a:t>
            </a:r>
            <a:r>
              <a:rPr sz="1875" spc="-248" dirty="0">
                <a:latin typeface="Trebuchet MS"/>
                <a:cs typeface="Trebuchet MS"/>
              </a:rPr>
              <a:t>l</a:t>
            </a:r>
            <a:r>
              <a:rPr sz="1875" spc="-422" dirty="0">
                <a:latin typeface="Trebuchet MS"/>
                <a:cs typeface="Trebuchet MS"/>
              </a:rPr>
              <a:t>m</a:t>
            </a:r>
            <a:r>
              <a:rPr sz="1875" spc="-215" dirty="0">
                <a:latin typeface="Trebuchet MS"/>
                <a:cs typeface="Trebuchet MS"/>
              </a:rPr>
              <a:t>a</a:t>
            </a:r>
            <a:r>
              <a:rPr sz="1875" spc="-94" dirty="0">
                <a:latin typeface="Trebuchet MS"/>
                <a:cs typeface="Trebuchet MS"/>
              </a:rPr>
              <a:t>s</a:t>
            </a:r>
            <a:r>
              <a:rPr sz="1875" spc="-215" dirty="0">
                <a:latin typeface="Trebuchet MS"/>
                <a:cs typeface="Trebuchet MS"/>
              </a:rPr>
              <a:t>ı</a:t>
            </a:r>
            <a:r>
              <a:rPr sz="1875" spc="-305" dirty="0">
                <a:latin typeface="Trebuchet MS"/>
                <a:cs typeface="Trebuchet MS"/>
              </a:rPr>
              <a:t>n</a:t>
            </a:r>
            <a:r>
              <a:rPr sz="1875" spc="-248" dirty="0">
                <a:latin typeface="Trebuchet MS"/>
                <a:cs typeface="Trebuchet MS"/>
              </a:rPr>
              <a:t>a</a:t>
            </a:r>
            <a:r>
              <a:rPr sz="1875" spc="-28" dirty="0">
                <a:latin typeface="Trebuchet MS"/>
                <a:cs typeface="Trebuchet MS"/>
              </a:rPr>
              <a:t> </a:t>
            </a:r>
            <a:r>
              <a:rPr sz="1875" spc="-258" dirty="0">
                <a:latin typeface="Trebuchet MS"/>
                <a:cs typeface="Trebuchet MS"/>
              </a:rPr>
              <a:t>d</a:t>
            </a:r>
            <a:r>
              <a:rPr sz="1875" spc="-215" dirty="0">
                <a:latin typeface="Trebuchet MS"/>
                <a:cs typeface="Trebuchet MS"/>
              </a:rPr>
              <a:t>i</a:t>
            </a:r>
            <a:r>
              <a:rPr sz="1875" spc="-248" dirty="0">
                <a:latin typeface="Trebuchet MS"/>
                <a:cs typeface="Trebuchet MS"/>
              </a:rPr>
              <a:t>kk</a:t>
            </a:r>
            <a:r>
              <a:rPr sz="1875" spc="-215" dirty="0">
                <a:latin typeface="Trebuchet MS"/>
                <a:cs typeface="Trebuchet MS"/>
              </a:rPr>
              <a:t>a</a:t>
            </a:r>
            <a:r>
              <a:rPr sz="1875" spc="-98" dirty="0">
                <a:latin typeface="Trebuchet MS"/>
                <a:cs typeface="Trebuchet MS"/>
              </a:rPr>
              <a:t>t  </a:t>
            </a:r>
            <a:r>
              <a:rPr sz="1875" spc="-258" dirty="0">
                <a:latin typeface="Trebuchet MS"/>
                <a:cs typeface="Trebuchet MS"/>
              </a:rPr>
              <a:t>edilmelidir.</a:t>
            </a:r>
            <a:endParaRPr sz="1875" dirty="0">
              <a:latin typeface="Trebuchet MS"/>
              <a:cs typeface="Trebuchet MS"/>
            </a:endParaRPr>
          </a:p>
          <a:p>
            <a:pPr marL="11906" marR="234553" indent="63698">
              <a:lnSpc>
                <a:spcPct val="78100"/>
              </a:lnSpc>
            </a:pPr>
            <a:r>
              <a:rPr sz="1875" spc="-84" dirty="0">
                <a:latin typeface="Trebuchet MS"/>
                <a:cs typeface="Trebuchet MS"/>
              </a:rPr>
              <a:t>S</a:t>
            </a:r>
            <a:r>
              <a:rPr sz="1875" spc="-215" dirty="0">
                <a:latin typeface="Trebuchet MS"/>
                <a:cs typeface="Trebuchet MS"/>
              </a:rPr>
              <a:t>ı</a:t>
            </a:r>
            <a:r>
              <a:rPr sz="1875" spc="-305" dirty="0">
                <a:latin typeface="Trebuchet MS"/>
                <a:cs typeface="Trebuchet MS"/>
              </a:rPr>
              <a:t>n</a:t>
            </a:r>
            <a:r>
              <a:rPr sz="1875" spc="-215" dirty="0">
                <a:latin typeface="Trebuchet MS"/>
                <a:cs typeface="Trebuchet MS"/>
              </a:rPr>
              <a:t>ı</a:t>
            </a:r>
            <a:r>
              <a:rPr sz="1875" spc="-33" dirty="0">
                <a:latin typeface="Trebuchet MS"/>
                <a:cs typeface="Trebuchet MS"/>
              </a:rPr>
              <a:t>r</a:t>
            </a:r>
            <a:r>
              <a:rPr sz="1875" spc="-248" dirty="0">
                <a:latin typeface="Trebuchet MS"/>
                <a:cs typeface="Trebuchet MS"/>
              </a:rPr>
              <a:t>l</a:t>
            </a:r>
            <a:r>
              <a:rPr sz="1875" spc="-215" dirty="0">
                <a:latin typeface="Trebuchet MS"/>
                <a:cs typeface="Trebuchet MS"/>
              </a:rPr>
              <a:t>a</a:t>
            </a:r>
            <a:r>
              <a:rPr sz="1875" spc="-33" dirty="0">
                <a:latin typeface="Trebuchet MS"/>
                <a:cs typeface="Trebuchet MS"/>
              </a:rPr>
              <a:t>r</a:t>
            </a:r>
            <a:r>
              <a:rPr sz="1875" spc="-253" dirty="0">
                <a:latin typeface="Trebuchet MS"/>
                <a:cs typeface="Trebuchet MS"/>
              </a:rPr>
              <a:t>ı</a:t>
            </a:r>
            <a:r>
              <a:rPr sz="1875" spc="-28" dirty="0">
                <a:latin typeface="Trebuchet MS"/>
                <a:cs typeface="Trebuchet MS"/>
              </a:rPr>
              <a:t> </a:t>
            </a:r>
            <a:r>
              <a:rPr sz="1875" spc="-215" dirty="0">
                <a:latin typeface="Trebuchet MS"/>
                <a:cs typeface="Trebuchet MS"/>
              </a:rPr>
              <a:t>a</a:t>
            </a:r>
            <a:r>
              <a:rPr sz="1875" spc="-197" dirty="0">
                <a:latin typeface="Trebuchet MS"/>
                <a:cs typeface="Trebuchet MS"/>
              </a:rPr>
              <a:t>ç</a:t>
            </a:r>
            <a:r>
              <a:rPr sz="1875" spc="-215" dirty="0">
                <a:latin typeface="Trebuchet MS"/>
                <a:cs typeface="Trebuchet MS"/>
              </a:rPr>
              <a:t>ı</a:t>
            </a:r>
            <a:r>
              <a:rPr sz="1875" spc="-248" dirty="0">
                <a:latin typeface="Trebuchet MS"/>
                <a:cs typeface="Trebuchet MS"/>
              </a:rPr>
              <a:t>kl</a:t>
            </a:r>
            <a:r>
              <a:rPr sz="1875" spc="-215" dirty="0">
                <a:latin typeface="Trebuchet MS"/>
                <a:cs typeface="Trebuchet MS"/>
              </a:rPr>
              <a:t>a</a:t>
            </a:r>
            <a:r>
              <a:rPr sz="1875" spc="-33" dirty="0">
                <a:latin typeface="Trebuchet MS"/>
                <a:cs typeface="Trebuchet MS"/>
              </a:rPr>
              <a:t>r</a:t>
            </a:r>
            <a:r>
              <a:rPr sz="1875" spc="-248" dirty="0">
                <a:latin typeface="Trebuchet MS"/>
                <a:cs typeface="Trebuchet MS"/>
              </a:rPr>
              <a:t>k</a:t>
            </a:r>
            <a:r>
              <a:rPr sz="1875" spc="-263" dirty="0">
                <a:latin typeface="Trebuchet MS"/>
                <a:cs typeface="Trebuchet MS"/>
              </a:rPr>
              <a:t>e</a:t>
            </a:r>
            <a:r>
              <a:rPr sz="1875" spc="-338" dirty="0">
                <a:latin typeface="Trebuchet MS"/>
                <a:cs typeface="Trebuchet MS"/>
              </a:rPr>
              <a:t>n</a:t>
            </a:r>
            <a:r>
              <a:rPr sz="1875" spc="-28" dirty="0">
                <a:latin typeface="Trebuchet MS"/>
                <a:cs typeface="Trebuchet MS"/>
              </a:rPr>
              <a:t> </a:t>
            </a:r>
            <a:r>
              <a:rPr sz="1875" spc="-206" dirty="0">
                <a:latin typeface="Trebuchet MS"/>
                <a:cs typeface="Trebuchet MS"/>
              </a:rPr>
              <a:t>B</a:t>
            </a:r>
            <a:r>
              <a:rPr sz="1875" spc="178" dirty="0">
                <a:latin typeface="Trebuchet MS"/>
                <a:cs typeface="Trebuchet MS"/>
              </a:rPr>
              <a:t>İ</a:t>
            </a:r>
            <a:r>
              <a:rPr sz="1875" spc="-159" dirty="0">
                <a:latin typeface="Trebuchet MS"/>
                <a:cs typeface="Trebuchet MS"/>
              </a:rPr>
              <a:t>Z  </a:t>
            </a:r>
            <a:r>
              <a:rPr sz="1875" spc="-258" dirty="0">
                <a:latin typeface="Trebuchet MS"/>
                <a:cs typeface="Trebuchet MS"/>
              </a:rPr>
              <a:t>d</a:t>
            </a:r>
            <a:r>
              <a:rPr sz="1875" spc="-263" dirty="0">
                <a:latin typeface="Trebuchet MS"/>
                <a:cs typeface="Trebuchet MS"/>
              </a:rPr>
              <a:t>e</a:t>
            </a:r>
            <a:r>
              <a:rPr sz="1875" spc="-305" dirty="0">
                <a:latin typeface="Trebuchet MS"/>
                <a:cs typeface="Trebuchet MS"/>
              </a:rPr>
              <a:t>n</a:t>
            </a:r>
            <a:r>
              <a:rPr sz="1875" spc="-215" dirty="0">
                <a:latin typeface="Trebuchet MS"/>
                <a:cs typeface="Trebuchet MS"/>
              </a:rPr>
              <a:t>i</a:t>
            </a:r>
            <a:r>
              <a:rPr sz="1875" spc="-248" dirty="0">
                <a:latin typeface="Trebuchet MS"/>
                <a:cs typeface="Trebuchet MS"/>
              </a:rPr>
              <a:t>l</a:t>
            </a:r>
            <a:r>
              <a:rPr sz="1875" spc="-422" dirty="0">
                <a:latin typeface="Trebuchet MS"/>
                <a:cs typeface="Trebuchet MS"/>
              </a:rPr>
              <a:t>m</a:t>
            </a:r>
            <a:r>
              <a:rPr sz="1875" spc="-263" dirty="0">
                <a:latin typeface="Trebuchet MS"/>
                <a:cs typeface="Trebuchet MS"/>
              </a:rPr>
              <a:t>e</a:t>
            </a:r>
            <a:r>
              <a:rPr sz="1875" spc="-94" dirty="0">
                <a:latin typeface="Trebuchet MS"/>
                <a:cs typeface="Trebuchet MS"/>
              </a:rPr>
              <a:t>s</a:t>
            </a:r>
            <a:r>
              <a:rPr sz="1875" spc="-253" dirty="0">
                <a:latin typeface="Trebuchet MS"/>
                <a:cs typeface="Trebuchet MS"/>
              </a:rPr>
              <a:t>i</a:t>
            </a:r>
            <a:r>
              <a:rPr sz="1875" spc="-28" dirty="0">
                <a:latin typeface="Trebuchet MS"/>
                <a:cs typeface="Trebuchet MS"/>
              </a:rPr>
              <a:t> </a:t>
            </a:r>
            <a:r>
              <a:rPr sz="1875" spc="-94" dirty="0">
                <a:latin typeface="Trebuchet MS"/>
                <a:cs typeface="Trebuchet MS"/>
              </a:rPr>
              <a:t>s</a:t>
            </a:r>
            <a:r>
              <a:rPr sz="1875" spc="-215" dirty="0">
                <a:latin typeface="Trebuchet MS"/>
                <a:cs typeface="Trebuchet MS"/>
              </a:rPr>
              <a:t>ı</a:t>
            </a:r>
            <a:r>
              <a:rPr sz="1875" spc="-305" dirty="0">
                <a:latin typeface="Trebuchet MS"/>
                <a:cs typeface="Trebuchet MS"/>
              </a:rPr>
              <a:t>n</a:t>
            </a:r>
            <a:r>
              <a:rPr sz="1875" spc="-215" dirty="0">
                <a:latin typeface="Trebuchet MS"/>
                <a:cs typeface="Trebuchet MS"/>
              </a:rPr>
              <a:t>ı</a:t>
            </a:r>
            <a:r>
              <a:rPr sz="1875" spc="-33" dirty="0">
                <a:latin typeface="Trebuchet MS"/>
                <a:cs typeface="Trebuchet MS"/>
              </a:rPr>
              <a:t>r</a:t>
            </a:r>
            <a:r>
              <a:rPr sz="1875" spc="-248" dirty="0">
                <a:latin typeface="Trebuchet MS"/>
                <a:cs typeface="Trebuchet MS"/>
              </a:rPr>
              <a:t>l</a:t>
            </a:r>
            <a:r>
              <a:rPr sz="1875" spc="-215" dirty="0">
                <a:latin typeface="Trebuchet MS"/>
                <a:cs typeface="Trebuchet MS"/>
              </a:rPr>
              <a:t>a</a:t>
            </a:r>
            <a:r>
              <a:rPr sz="1875" spc="-33" dirty="0">
                <a:latin typeface="Trebuchet MS"/>
                <a:cs typeface="Trebuchet MS"/>
              </a:rPr>
              <a:t>r</a:t>
            </a:r>
            <a:r>
              <a:rPr sz="1875" spc="-215" dirty="0">
                <a:latin typeface="Trebuchet MS"/>
                <a:cs typeface="Trebuchet MS"/>
              </a:rPr>
              <a:t>ı</a:t>
            </a:r>
            <a:r>
              <a:rPr sz="1875" spc="-338" dirty="0">
                <a:latin typeface="Trebuchet MS"/>
                <a:cs typeface="Trebuchet MS"/>
              </a:rPr>
              <a:t>n</a:t>
            </a:r>
            <a:r>
              <a:rPr sz="1875" spc="-28" dirty="0">
                <a:latin typeface="Trebuchet MS"/>
                <a:cs typeface="Trebuchet MS"/>
              </a:rPr>
              <a:t> </a:t>
            </a:r>
            <a:r>
              <a:rPr sz="1875" spc="-305" dirty="0">
                <a:latin typeface="Trebuchet MS"/>
                <a:cs typeface="Trebuchet MS"/>
              </a:rPr>
              <a:t>h</a:t>
            </a:r>
            <a:r>
              <a:rPr sz="1875" spc="-263" dirty="0">
                <a:latin typeface="Trebuchet MS"/>
                <a:cs typeface="Trebuchet MS"/>
              </a:rPr>
              <a:t>e</a:t>
            </a:r>
            <a:r>
              <a:rPr sz="1875" spc="-33" dirty="0">
                <a:latin typeface="Trebuchet MS"/>
                <a:cs typeface="Trebuchet MS"/>
              </a:rPr>
              <a:t>r</a:t>
            </a:r>
            <a:r>
              <a:rPr sz="1875" spc="-248" dirty="0">
                <a:latin typeface="Trebuchet MS"/>
                <a:cs typeface="Trebuchet MS"/>
              </a:rPr>
              <a:t>k</a:t>
            </a:r>
            <a:r>
              <a:rPr sz="1875" spc="-263" dirty="0">
                <a:latin typeface="Trebuchet MS"/>
                <a:cs typeface="Trebuchet MS"/>
              </a:rPr>
              <a:t>e</a:t>
            </a:r>
            <a:r>
              <a:rPr sz="1875" spc="-103" dirty="0">
                <a:latin typeface="Trebuchet MS"/>
                <a:cs typeface="Trebuchet MS"/>
              </a:rPr>
              <a:t>s  </a:t>
            </a:r>
            <a:r>
              <a:rPr sz="1875" spc="-215" dirty="0">
                <a:latin typeface="Trebuchet MS"/>
                <a:cs typeface="Trebuchet MS"/>
              </a:rPr>
              <a:t>i</a:t>
            </a:r>
            <a:r>
              <a:rPr sz="1875" spc="-197" dirty="0">
                <a:latin typeface="Trebuchet MS"/>
                <a:cs typeface="Trebuchet MS"/>
              </a:rPr>
              <a:t>ç</a:t>
            </a:r>
            <a:r>
              <a:rPr sz="1875" spc="-215" dirty="0">
                <a:latin typeface="Trebuchet MS"/>
                <a:cs typeface="Trebuchet MS"/>
              </a:rPr>
              <a:t>i</a:t>
            </a:r>
            <a:r>
              <a:rPr sz="1875" spc="-338" dirty="0">
                <a:latin typeface="Trebuchet MS"/>
                <a:cs typeface="Trebuchet MS"/>
              </a:rPr>
              <a:t>n</a:t>
            </a:r>
            <a:r>
              <a:rPr sz="1875" spc="-28" dirty="0">
                <a:latin typeface="Trebuchet MS"/>
                <a:cs typeface="Trebuchet MS"/>
              </a:rPr>
              <a:t> </a:t>
            </a:r>
            <a:r>
              <a:rPr sz="1875" spc="-234" dirty="0">
                <a:latin typeface="Trebuchet MS"/>
                <a:cs typeface="Trebuchet MS"/>
              </a:rPr>
              <a:t>o</a:t>
            </a:r>
            <a:r>
              <a:rPr sz="1875" spc="-248" dirty="0">
                <a:latin typeface="Trebuchet MS"/>
                <a:cs typeface="Trebuchet MS"/>
              </a:rPr>
              <a:t>l</a:t>
            </a:r>
            <a:r>
              <a:rPr sz="1875" spc="-258" dirty="0">
                <a:latin typeface="Trebuchet MS"/>
                <a:cs typeface="Trebuchet MS"/>
              </a:rPr>
              <a:t>d</a:t>
            </a:r>
            <a:r>
              <a:rPr sz="1875" spc="-291" dirty="0">
                <a:latin typeface="Trebuchet MS"/>
                <a:cs typeface="Trebuchet MS"/>
              </a:rPr>
              <a:t>u</a:t>
            </a:r>
            <a:r>
              <a:rPr sz="1875" spc="-188" dirty="0">
                <a:latin typeface="Trebuchet MS"/>
                <a:cs typeface="Trebuchet MS"/>
              </a:rPr>
              <a:t>ğ</a:t>
            </a:r>
            <a:r>
              <a:rPr sz="1875" spc="-291" dirty="0">
                <a:latin typeface="Trebuchet MS"/>
                <a:cs typeface="Trebuchet MS"/>
              </a:rPr>
              <a:t>u</a:t>
            </a:r>
            <a:r>
              <a:rPr sz="1875" spc="-305" dirty="0">
                <a:latin typeface="Trebuchet MS"/>
                <a:cs typeface="Trebuchet MS"/>
              </a:rPr>
              <a:t>n</a:t>
            </a:r>
            <a:r>
              <a:rPr sz="1875" spc="-323" dirty="0">
                <a:latin typeface="Trebuchet MS"/>
                <a:cs typeface="Trebuchet MS"/>
              </a:rPr>
              <a:t>u</a:t>
            </a:r>
            <a:r>
              <a:rPr sz="1875" spc="-28" dirty="0">
                <a:latin typeface="Trebuchet MS"/>
                <a:cs typeface="Trebuchet MS"/>
              </a:rPr>
              <a:t> </a:t>
            </a:r>
            <a:r>
              <a:rPr sz="1875" spc="-197" dirty="0">
                <a:latin typeface="Trebuchet MS"/>
                <a:cs typeface="Trebuchet MS"/>
              </a:rPr>
              <a:t>ç</a:t>
            </a:r>
            <a:r>
              <a:rPr sz="1875" spc="-234" dirty="0">
                <a:latin typeface="Trebuchet MS"/>
                <a:cs typeface="Trebuchet MS"/>
              </a:rPr>
              <a:t>o</a:t>
            </a:r>
            <a:r>
              <a:rPr sz="1875" spc="-197" dirty="0">
                <a:latin typeface="Trebuchet MS"/>
                <a:cs typeface="Trebuchet MS"/>
              </a:rPr>
              <a:t>c</a:t>
            </a:r>
            <a:r>
              <a:rPr sz="1875" spc="-291" dirty="0">
                <a:latin typeface="Trebuchet MS"/>
                <a:cs typeface="Trebuchet MS"/>
              </a:rPr>
              <a:t>u</a:t>
            </a:r>
            <a:r>
              <a:rPr sz="1875" spc="-188" dirty="0">
                <a:latin typeface="Trebuchet MS"/>
                <a:cs typeface="Trebuchet MS"/>
              </a:rPr>
              <a:t>ğ</a:t>
            </a:r>
            <a:r>
              <a:rPr sz="1875" spc="-291" dirty="0">
                <a:latin typeface="Trebuchet MS"/>
                <a:cs typeface="Trebuchet MS"/>
              </a:rPr>
              <a:t>u</a:t>
            </a:r>
            <a:r>
              <a:rPr sz="1875" spc="-234" dirty="0">
                <a:latin typeface="Trebuchet MS"/>
                <a:cs typeface="Trebuchet MS"/>
              </a:rPr>
              <a:t>n  </a:t>
            </a:r>
            <a:r>
              <a:rPr sz="1875" spc="-248" dirty="0">
                <a:latin typeface="Trebuchet MS"/>
                <a:cs typeface="Trebuchet MS"/>
              </a:rPr>
              <a:t>anlamasını</a:t>
            </a:r>
            <a:endParaRPr sz="1875" dirty="0">
              <a:latin typeface="Trebuchet MS"/>
              <a:cs typeface="Trebuchet MS"/>
            </a:endParaRPr>
          </a:p>
          <a:p>
            <a:pPr marL="75605">
              <a:lnSpc>
                <a:spcPts val="1758"/>
              </a:lnSpc>
            </a:pPr>
            <a:r>
              <a:rPr sz="1875" spc="-202" dirty="0">
                <a:latin typeface="Trebuchet MS"/>
                <a:cs typeface="Trebuchet MS"/>
              </a:rPr>
              <a:t>sağlar!</a:t>
            </a:r>
            <a:endParaRPr sz="1875" dirty="0">
              <a:latin typeface="Trebuchet MS"/>
              <a:cs typeface="Trebuchet MS"/>
            </a:endParaRPr>
          </a:p>
        </p:txBody>
      </p:sp>
      <p:sp>
        <p:nvSpPr>
          <p:cNvPr id="16" name="object 16"/>
          <p:cNvSpPr txBox="1"/>
          <p:nvPr/>
        </p:nvSpPr>
        <p:spPr>
          <a:xfrm>
            <a:off x="6089118" y="3087885"/>
            <a:ext cx="2416373" cy="2360870"/>
          </a:xfrm>
          <a:prstGeom prst="rect">
            <a:avLst/>
          </a:prstGeom>
        </p:spPr>
        <p:txBody>
          <a:bodyPr vert="horz" wrap="square" lIns="0" tIns="11906" rIns="0" bIns="0" rtlCol="0">
            <a:spAutoFit/>
          </a:bodyPr>
          <a:lstStyle/>
          <a:p>
            <a:pPr marL="585192">
              <a:spcBef>
                <a:spcPts val="94"/>
              </a:spcBef>
            </a:pPr>
            <a:r>
              <a:rPr sz="1969" spc="-89" dirty="0">
                <a:latin typeface="Trebuchet MS"/>
                <a:cs typeface="Trebuchet MS"/>
              </a:rPr>
              <a:t>S</a:t>
            </a:r>
            <a:r>
              <a:rPr sz="1969" spc="-159" dirty="0">
                <a:latin typeface="Trebuchet MS"/>
                <a:cs typeface="Trebuchet MS"/>
              </a:rPr>
              <a:t>E</a:t>
            </a:r>
            <a:r>
              <a:rPr sz="1969" spc="-206" dirty="0">
                <a:latin typeface="Trebuchet MS"/>
                <a:cs typeface="Trebuchet MS"/>
              </a:rPr>
              <a:t>Ç</a:t>
            </a:r>
            <a:r>
              <a:rPr sz="1969" spc="-159" dirty="0">
                <a:latin typeface="Trebuchet MS"/>
                <a:cs typeface="Trebuchet MS"/>
              </a:rPr>
              <a:t>E</a:t>
            </a:r>
            <a:r>
              <a:rPr sz="1969" spc="-309" dirty="0">
                <a:latin typeface="Trebuchet MS"/>
                <a:cs typeface="Trebuchet MS"/>
              </a:rPr>
              <a:t>N</a:t>
            </a:r>
            <a:r>
              <a:rPr sz="1969" spc="-159" dirty="0">
                <a:latin typeface="Trebuchet MS"/>
                <a:cs typeface="Trebuchet MS"/>
              </a:rPr>
              <a:t>E</a:t>
            </a:r>
            <a:r>
              <a:rPr sz="1969" spc="-238" dirty="0">
                <a:latin typeface="Trebuchet MS"/>
                <a:cs typeface="Trebuchet MS"/>
              </a:rPr>
              <a:t>K</a:t>
            </a:r>
            <a:r>
              <a:rPr sz="1969" spc="-28" dirty="0">
                <a:latin typeface="Trebuchet MS"/>
                <a:cs typeface="Trebuchet MS"/>
              </a:rPr>
              <a:t> </a:t>
            </a:r>
            <a:r>
              <a:rPr sz="1969" spc="-89" dirty="0">
                <a:latin typeface="Trebuchet MS"/>
                <a:cs typeface="Trebuchet MS"/>
              </a:rPr>
              <a:t>S</a:t>
            </a:r>
            <a:r>
              <a:rPr sz="1969" spc="-366" dirty="0">
                <a:latin typeface="Trebuchet MS"/>
                <a:cs typeface="Trebuchet MS"/>
              </a:rPr>
              <a:t>U</a:t>
            </a:r>
            <a:r>
              <a:rPr sz="1969" spc="-309" dirty="0">
                <a:latin typeface="Trebuchet MS"/>
                <a:cs typeface="Trebuchet MS"/>
              </a:rPr>
              <a:t>N</a:t>
            </a:r>
            <a:r>
              <a:rPr sz="1969" spc="-178" dirty="0">
                <a:latin typeface="Trebuchet MS"/>
                <a:cs typeface="Trebuchet MS"/>
              </a:rPr>
              <a:t>M</a:t>
            </a:r>
            <a:r>
              <a:rPr sz="1969" spc="-173" dirty="0">
                <a:latin typeface="Trebuchet MS"/>
                <a:cs typeface="Trebuchet MS"/>
              </a:rPr>
              <a:t>A</a:t>
            </a:r>
            <a:endParaRPr sz="1969">
              <a:latin typeface="Trebuchet MS"/>
              <a:cs typeface="Trebuchet MS"/>
            </a:endParaRPr>
          </a:p>
          <a:p>
            <a:pPr>
              <a:lnSpc>
                <a:spcPct val="100000"/>
              </a:lnSpc>
            </a:pPr>
            <a:endParaRPr sz="1594">
              <a:latin typeface="Trebuchet MS"/>
              <a:cs typeface="Trebuchet MS"/>
            </a:endParaRPr>
          </a:p>
          <a:p>
            <a:pPr marL="11906" marR="189905" indent="63698">
              <a:lnSpc>
                <a:spcPct val="78100"/>
              </a:lnSpc>
              <a:spcBef>
                <a:spcPts val="5"/>
              </a:spcBef>
            </a:pPr>
            <a:r>
              <a:rPr sz="1875" spc="-272" dirty="0">
                <a:latin typeface="Trebuchet MS"/>
                <a:cs typeface="Trebuchet MS"/>
              </a:rPr>
              <a:t>Y</a:t>
            </a:r>
            <a:r>
              <a:rPr sz="1875" spc="-263" dirty="0">
                <a:latin typeface="Trebuchet MS"/>
                <a:cs typeface="Trebuchet MS"/>
              </a:rPr>
              <a:t>e</a:t>
            </a:r>
            <a:r>
              <a:rPr sz="1875" spc="-305" dirty="0">
                <a:latin typeface="Trebuchet MS"/>
                <a:cs typeface="Trebuchet MS"/>
              </a:rPr>
              <a:t>n</a:t>
            </a:r>
            <a:r>
              <a:rPr sz="1875" spc="-253" dirty="0">
                <a:latin typeface="Trebuchet MS"/>
                <a:cs typeface="Trebuchet MS"/>
              </a:rPr>
              <a:t>i</a:t>
            </a:r>
            <a:r>
              <a:rPr sz="1875" spc="-28" dirty="0">
                <a:latin typeface="Trebuchet MS"/>
                <a:cs typeface="Trebuchet MS"/>
              </a:rPr>
              <a:t> </a:t>
            </a:r>
            <a:r>
              <a:rPr sz="1875" spc="-272" dirty="0">
                <a:latin typeface="Trebuchet MS"/>
                <a:cs typeface="Trebuchet MS"/>
              </a:rPr>
              <a:t>b</a:t>
            </a:r>
            <a:r>
              <a:rPr sz="1875" spc="-215" dirty="0">
                <a:latin typeface="Trebuchet MS"/>
                <a:cs typeface="Trebuchet MS"/>
              </a:rPr>
              <a:t>i</a:t>
            </a:r>
            <a:r>
              <a:rPr sz="1875" spc="-66" dirty="0">
                <a:latin typeface="Trebuchet MS"/>
                <a:cs typeface="Trebuchet MS"/>
              </a:rPr>
              <a:t>r</a:t>
            </a:r>
            <a:r>
              <a:rPr sz="1875" spc="-28" dirty="0">
                <a:latin typeface="Trebuchet MS"/>
                <a:cs typeface="Trebuchet MS"/>
              </a:rPr>
              <a:t> </a:t>
            </a:r>
            <a:r>
              <a:rPr sz="1875" spc="-258" dirty="0">
                <a:latin typeface="Trebuchet MS"/>
                <a:cs typeface="Trebuchet MS"/>
              </a:rPr>
              <a:t>d</a:t>
            </a:r>
            <a:r>
              <a:rPr sz="1875" spc="-215" dirty="0">
                <a:latin typeface="Trebuchet MS"/>
                <a:cs typeface="Trebuchet MS"/>
              </a:rPr>
              <a:t>a</a:t>
            </a:r>
            <a:r>
              <a:rPr sz="1875" spc="-238" dirty="0">
                <a:latin typeface="Trebuchet MS"/>
                <a:cs typeface="Trebuchet MS"/>
              </a:rPr>
              <a:t>v</a:t>
            </a:r>
            <a:r>
              <a:rPr sz="1875" spc="-33" dirty="0">
                <a:latin typeface="Trebuchet MS"/>
                <a:cs typeface="Trebuchet MS"/>
              </a:rPr>
              <a:t>r</a:t>
            </a:r>
            <a:r>
              <a:rPr sz="1875" spc="-215" dirty="0">
                <a:latin typeface="Trebuchet MS"/>
                <a:cs typeface="Trebuchet MS"/>
              </a:rPr>
              <a:t>a</a:t>
            </a:r>
            <a:r>
              <a:rPr sz="1875" spc="-305" dirty="0">
                <a:latin typeface="Trebuchet MS"/>
                <a:cs typeface="Trebuchet MS"/>
              </a:rPr>
              <a:t>n</a:t>
            </a:r>
            <a:r>
              <a:rPr sz="1875" spc="-215" dirty="0">
                <a:latin typeface="Trebuchet MS"/>
                <a:cs typeface="Trebuchet MS"/>
              </a:rPr>
              <a:t>ı</a:t>
            </a:r>
            <a:r>
              <a:rPr sz="1875" spc="-127" dirty="0">
                <a:latin typeface="Trebuchet MS"/>
                <a:cs typeface="Trebuchet MS"/>
              </a:rPr>
              <a:t>ş</a:t>
            </a:r>
            <a:r>
              <a:rPr sz="1875" spc="-28" dirty="0">
                <a:latin typeface="Trebuchet MS"/>
                <a:cs typeface="Trebuchet MS"/>
              </a:rPr>
              <a:t> </a:t>
            </a:r>
            <a:r>
              <a:rPr sz="1875" spc="-94" dirty="0">
                <a:latin typeface="Trebuchet MS"/>
                <a:cs typeface="Trebuchet MS"/>
              </a:rPr>
              <a:t>s</a:t>
            </a:r>
            <a:r>
              <a:rPr sz="1875" spc="-263" dirty="0">
                <a:latin typeface="Trebuchet MS"/>
                <a:cs typeface="Trebuchet MS"/>
              </a:rPr>
              <a:t>e</a:t>
            </a:r>
            <a:r>
              <a:rPr sz="1875" spc="-197" dirty="0">
                <a:latin typeface="Trebuchet MS"/>
                <a:cs typeface="Trebuchet MS"/>
              </a:rPr>
              <a:t>ç</a:t>
            </a:r>
            <a:r>
              <a:rPr sz="1875" spc="-263" dirty="0">
                <a:latin typeface="Trebuchet MS"/>
                <a:cs typeface="Trebuchet MS"/>
              </a:rPr>
              <a:t>e</a:t>
            </a:r>
            <a:r>
              <a:rPr sz="1875" spc="-305" dirty="0">
                <a:latin typeface="Trebuchet MS"/>
                <a:cs typeface="Trebuchet MS"/>
              </a:rPr>
              <a:t>n</a:t>
            </a:r>
            <a:r>
              <a:rPr sz="1875" spc="-263" dirty="0">
                <a:latin typeface="Trebuchet MS"/>
                <a:cs typeface="Trebuchet MS"/>
              </a:rPr>
              <a:t>e</a:t>
            </a:r>
            <a:r>
              <a:rPr sz="1875" spc="-188" dirty="0">
                <a:latin typeface="Trebuchet MS"/>
                <a:cs typeface="Trebuchet MS"/>
              </a:rPr>
              <a:t>ğ</a:t>
            </a:r>
            <a:r>
              <a:rPr sz="1875" spc="-263" dirty="0">
                <a:latin typeface="Trebuchet MS"/>
                <a:cs typeface="Trebuchet MS"/>
              </a:rPr>
              <a:t>i  </a:t>
            </a:r>
            <a:r>
              <a:rPr sz="1875" spc="-238" dirty="0">
                <a:latin typeface="Trebuchet MS"/>
                <a:cs typeface="Trebuchet MS"/>
              </a:rPr>
              <a:t>v</a:t>
            </a:r>
            <a:r>
              <a:rPr sz="1875" spc="-263" dirty="0">
                <a:latin typeface="Trebuchet MS"/>
                <a:cs typeface="Trebuchet MS"/>
              </a:rPr>
              <a:t>e</a:t>
            </a:r>
            <a:r>
              <a:rPr sz="1875" spc="-33" dirty="0">
                <a:latin typeface="Trebuchet MS"/>
                <a:cs typeface="Trebuchet MS"/>
              </a:rPr>
              <a:t>r</a:t>
            </a:r>
            <a:r>
              <a:rPr sz="1875" spc="-215" dirty="0">
                <a:latin typeface="Trebuchet MS"/>
                <a:cs typeface="Trebuchet MS"/>
              </a:rPr>
              <a:t>i</a:t>
            </a:r>
            <a:r>
              <a:rPr sz="1875" spc="-248" dirty="0">
                <a:latin typeface="Trebuchet MS"/>
                <a:cs typeface="Trebuchet MS"/>
              </a:rPr>
              <a:t>l</a:t>
            </a:r>
            <a:r>
              <a:rPr sz="1875" spc="-215" dirty="0">
                <a:latin typeface="Trebuchet MS"/>
                <a:cs typeface="Trebuchet MS"/>
              </a:rPr>
              <a:t>i</a:t>
            </a:r>
            <a:r>
              <a:rPr sz="1875" spc="-33" dirty="0">
                <a:latin typeface="Trebuchet MS"/>
                <a:cs typeface="Trebuchet MS"/>
              </a:rPr>
              <a:t>r</a:t>
            </a:r>
            <a:r>
              <a:rPr sz="1875" spc="-459" dirty="0">
                <a:latin typeface="Trebuchet MS"/>
                <a:cs typeface="Trebuchet MS"/>
              </a:rPr>
              <a:t>.</a:t>
            </a:r>
            <a:r>
              <a:rPr sz="1875" spc="-28" dirty="0">
                <a:latin typeface="Trebuchet MS"/>
                <a:cs typeface="Trebuchet MS"/>
              </a:rPr>
              <a:t> </a:t>
            </a:r>
            <a:r>
              <a:rPr sz="1875" spc="-94" dirty="0">
                <a:latin typeface="Trebuchet MS"/>
                <a:cs typeface="Trebuchet MS"/>
              </a:rPr>
              <a:t>V</a:t>
            </a:r>
            <a:r>
              <a:rPr sz="1875" spc="-263" dirty="0">
                <a:latin typeface="Trebuchet MS"/>
                <a:cs typeface="Trebuchet MS"/>
              </a:rPr>
              <a:t>e</a:t>
            </a:r>
            <a:r>
              <a:rPr sz="1875" spc="-33" dirty="0">
                <a:latin typeface="Trebuchet MS"/>
                <a:cs typeface="Trebuchet MS"/>
              </a:rPr>
              <a:t>r</a:t>
            </a:r>
            <a:r>
              <a:rPr sz="1875" spc="-215" dirty="0">
                <a:latin typeface="Trebuchet MS"/>
                <a:cs typeface="Trebuchet MS"/>
              </a:rPr>
              <a:t>i</a:t>
            </a:r>
            <a:r>
              <a:rPr sz="1875" spc="-248" dirty="0">
                <a:latin typeface="Trebuchet MS"/>
                <a:cs typeface="Trebuchet MS"/>
              </a:rPr>
              <a:t>l</a:t>
            </a:r>
            <a:r>
              <a:rPr sz="1875" spc="-263" dirty="0">
                <a:latin typeface="Trebuchet MS"/>
                <a:cs typeface="Trebuchet MS"/>
              </a:rPr>
              <a:t>e</a:t>
            </a:r>
            <a:r>
              <a:rPr sz="1875" spc="-338" dirty="0">
                <a:latin typeface="Trebuchet MS"/>
                <a:cs typeface="Trebuchet MS"/>
              </a:rPr>
              <a:t>n</a:t>
            </a:r>
            <a:r>
              <a:rPr sz="1875" spc="-28" dirty="0">
                <a:latin typeface="Trebuchet MS"/>
                <a:cs typeface="Trebuchet MS"/>
              </a:rPr>
              <a:t> </a:t>
            </a:r>
            <a:r>
              <a:rPr sz="1875" spc="-94" dirty="0">
                <a:latin typeface="Trebuchet MS"/>
                <a:cs typeface="Trebuchet MS"/>
              </a:rPr>
              <a:t>s</a:t>
            </a:r>
            <a:r>
              <a:rPr sz="1875" spc="-263" dirty="0">
                <a:latin typeface="Trebuchet MS"/>
                <a:cs typeface="Trebuchet MS"/>
              </a:rPr>
              <a:t>e</a:t>
            </a:r>
            <a:r>
              <a:rPr sz="1875" spc="-197" dirty="0">
                <a:latin typeface="Trebuchet MS"/>
                <a:cs typeface="Trebuchet MS"/>
              </a:rPr>
              <a:t>ç</a:t>
            </a:r>
            <a:r>
              <a:rPr sz="1875" spc="-263" dirty="0">
                <a:latin typeface="Trebuchet MS"/>
                <a:cs typeface="Trebuchet MS"/>
              </a:rPr>
              <a:t>e</a:t>
            </a:r>
            <a:r>
              <a:rPr sz="1875" spc="-305" dirty="0">
                <a:latin typeface="Trebuchet MS"/>
                <a:cs typeface="Trebuchet MS"/>
              </a:rPr>
              <a:t>n</a:t>
            </a:r>
            <a:r>
              <a:rPr sz="1875" spc="-263" dirty="0">
                <a:latin typeface="Trebuchet MS"/>
                <a:cs typeface="Trebuchet MS"/>
              </a:rPr>
              <a:t>e</a:t>
            </a:r>
            <a:r>
              <a:rPr sz="1875" spc="-248" dirty="0">
                <a:latin typeface="Trebuchet MS"/>
                <a:cs typeface="Trebuchet MS"/>
              </a:rPr>
              <a:t>k</a:t>
            </a:r>
            <a:r>
              <a:rPr sz="1875" spc="-361" dirty="0">
                <a:latin typeface="Trebuchet MS"/>
                <a:cs typeface="Trebuchet MS"/>
              </a:rPr>
              <a:t>;</a:t>
            </a:r>
            <a:endParaRPr sz="1875">
              <a:latin typeface="Trebuchet MS"/>
              <a:cs typeface="Trebuchet MS"/>
            </a:endParaRPr>
          </a:p>
          <a:p>
            <a:pPr marL="480417" marR="1299567">
              <a:lnSpc>
                <a:spcPct val="78100"/>
              </a:lnSpc>
            </a:pPr>
            <a:r>
              <a:rPr sz="1875" spc="-238" dirty="0">
                <a:latin typeface="Trebuchet MS"/>
                <a:cs typeface="Trebuchet MS"/>
              </a:rPr>
              <a:t>Doğal </a:t>
            </a:r>
            <a:r>
              <a:rPr sz="1875" spc="-234" dirty="0">
                <a:latin typeface="Trebuchet MS"/>
                <a:cs typeface="Trebuchet MS"/>
              </a:rPr>
              <a:t> </a:t>
            </a:r>
            <a:r>
              <a:rPr sz="1875" spc="-173" dirty="0">
                <a:latin typeface="Trebuchet MS"/>
                <a:cs typeface="Trebuchet MS"/>
              </a:rPr>
              <a:t>M</a:t>
            </a:r>
            <a:r>
              <a:rPr sz="1875" spc="-215" dirty="0">
                <a:latin typeface="Trebuchet MS"/>
                <a:cs typeface="Trebuchet MS"/>
              </a:rPr>
              <a:t>a</a:t>
            </a:r>
            <a:r>
              <a:rPr sz="1875" spc="-305" dirty="0">
                <a:latin typeface="Trebuchet MS"/>
                <a:cs typeface="Trebuchet MS"/>
              </a:rPr>
              <a:t>n</a:t>
            </a:r>
            <a:r>
              <a:rPr sz="1875" spc="-80" dirty="0">
                <a:latin typeface="Trebuchet MS"/>
                <a:cs typeface="Trebuchet MS"/>
              </a:rPr>
              <a:t>t</a:t>
            </a:r>
            <a:r>
              <a:rPr sz="1875" spc="-215" dirty="0">
                <a:latin typeface="Trebuchet MS"/>
                <a:cs typeface="Trebuchet MS"/>
              </a:rPr>
              <a:t>ı</a:t>
            </a:r>
            <a:r>
              <a:rPr sz="1875" spc="-248" dirty="0">
                <a:latin typeface="Trebuchet MS"/>
                <a:cs typeface="Trebuchet MS"/>
              </a:rPr>
              <a:t>kl</a:t>
            </a:r>
            <a:r>
              <a:rPr sz="1875" spc="-253" dirty="0">
                <a:latin typeface="Trebuchet MS"/>
                <a:cs typeface="Trebuchet MS"/>
              </a:rPr>
              <a:t>ı</a:t>
            </a:r>
            <a:endParaRPr sz="1875">
              <a:latin typeface="Trebuchet MS"/>
              <a:cs typeface="Trebuchet MS"/>
            </a:endParaRPr>
          </a:p>
          <a:p>
            <a:pPr marL="480417" marR="212527">
              <a:lnSpc>
                <a:spcPct val="78100"/>
              </a:lnSpc>
            </a:pPr>
            <a:r>
              <a:rPr sz="1875" spc="-202" dirty="0">
                <a:latin typeface="Trebuchet MS"/>
                <a:cs typeface="Trebuchet MS"/>
              </a:rPr>
              <a:t>C</a:t>
            </a:r>
            <a:r>
              <a:rPr sz="1875" spc="-263" dirty="0">
                <a:latin typeface="Trebuchet MS"/>
                <a:cs typeface="Trebuchet MS"/>
              </a:rPr>
              <a:t>e</a:t>
            </a:r>
            <a:r>
              <a:rPr sz="1875" spc="-178" dirty="0">
                <a:latin typeface="Trebuchet MS"/>
                <a:cs typeface="Trebuchet MS"/>
              </a:rPr>
              <a:t>z</a:t>
            </a:r>
            <a:r>
              <a:rPr sz="1875" spc="-248" dirty="0">
                <a:latin typeface="Trebuchet MS"/>
                <a:cs typeface="Trebuchet MS"/>
              </a:rPr>
              <a:t>a</a:t>
            </a:r>
            <a:r>
              <a:rPr sz="1875" spc="-28" dirty="0">
                <a:latin typeface="Trebuchet MS"/>
                <a:cs typeface="Trebuchet MS"/>
              </a:rPr>
              <a:t> </a:t>
            </a:r>
            <a:r>
              <a:rPr sz="1875" spc="-215" dirty="0">
                <a:latin typeface="Trebuchet MS"/>
                <a:cs typeface="Trebuchet MS"/>
              </a:rPr>
              <a:t>a</a:t>
            </a:r>
            <a:r>
              <a:rPr sz="1875" spc="-305" dirty="0">
                <a:latin typeface="Trebuchet MS"/>
                <a:cs typeface="Trebuchet MS"/>
              </a:rPr>
              <a:t>n</a:t>
            </a:r>
            <a:r>
              <a:rPr sz="1875" spc="-248" dirty="0">
                <a:latin typeface="Trebuchet MS"/>
                <a:cs typeface="Trebuchet MS"/>
              </a:rPr>
              <a:t>l</a:t>
            </a:r>
            <a:r>
              <a:rPr sz="1875" spc="-215" dirty="0">
                <a:latin typeface="Trebuchet MS"/>
                <a:cs typeface="Trebuchet MS"/>
              </a:rPr>
              <a:t>a</a:t>
            </a:r>
            <a:r>
              <a:rPr sz="1875" spc="-422" dirty="0">
                <a:latin typeface="Trebuchet MS"/>
                <a:cs typeface="Trebuchet MS"/>
              </a:rPr>
              <a:t>m</a:t>
            </a:r>
            <a:r>
              <a:rPr sz="1875" spc="-253" dirty="0">
                <a:latin typeface="Trebuchet MS"/>
                <a:cs typeface="Trebuchet MS"/>
              </a:rPr>
              <a:t>ı</a:t>
            </a:r>
            <a:r>
              <a:rPr sz="1875" spc="-28" dirty="0">
                <a:latin typeface="Trebuchet MS"/>
                <a:cs typeface="Trebuchet MS"/>
              </a:rPr>
              <a:t> </a:t>
            </a:r>
            <a:r>
              <a:rPr sz="1875" spc="-234" dirty="0">
                <a:latin typeface="Trebuchet MS"/>
                <a:cs typeface="Trebuchet MS"/>
              </a:rPr>
              <a:t>o</a:t>
            </a:r>
            <a:r>
              <a:rPr sz="1875" spc="-248" dirty="0">
                <a:latin typeface="Trebuchet MS"/>
                <a:cs typeface="Trebuchet MS"/>
              </a:rPr>
              <a:t>l</a:t>
            </a:r>
            <a:r>
              <a:rPr sz="1875" spc="-422" dirty="0">
                <a:latin typeface="Trebuchet MS"/>
                <a:cs typeface="Trebuchet MS"/>
              </a:rPr>
              <a:t>m</a:t>
            </a:r>
            <a:r>
              <a:rPr sz="1875" spc="-215" dirty="0">
                <a:latin typeface="Trebuchet MS"/>
                <a:cs typeface="Trebuchet MS"/>
              </a:rPr>
              <a:t>a</a:t>
            </a:r>
            <a:r>
              <a:rPr sz="1875" spc="-127" dirty="0">
                <a:latin typeface="Trebuchet MS"/>
                <a:cs typeface="Trebuchet MS"/>
              </a:rPr>
              <a:t>y</a:t>
            </a:r>
            <a:r>
              <a:rPr sz="1875" spc="-215" dirty="0">
                <a:latin typeface="Trebuchet MS"/>
                <a:cs typeface="Trebuchet MS"/>
              </a:rPr>
              <a:t>a</a:t>
            </a:r>
            <a:r>
              <a:rPr sz="1875" spc="-234" dirty="0">
                <a:latin typeface="Trebuchet MS"/>
                <a:cs typeface="Trebuchet MS"/>
              </a:rPr>
              <a:t>n  </a:t>
            </a:r>
            <a:r>
              <a:rPr sz="1875" spc="-197" dirty="0">
                <a:latin typeface="Trebuchet MS"/>
                <a:cs typeface="Trebuchet MS"/>
              </a:rPr>
              <a:t>K</a:t>
            </a:r>
            <a:r>
              <a:rPr sz="1875" spc="-215" dirty="0">
                <a:latin typeface="Trebuchet MS"/>
                <a:cs typeface="Trebuchet MS"/>
              </a:rPr>
              <a:t>a</a:t>
            </a:r>
            <a:r>
              <a:rPr sz="1875" spc="-272" dirty="0">
                <a:latin typeface="Trebuchet MS"/>
                <a:cs typeface="Trebuchet MS"/>
              </a:rPr>
              <a:t>b</a:t>
            </a:r>
            <a:r>
              <a:rPr sz="1875" spc="-291" dirty="0">
                <a:latin typeface="Trebuchet MS"/>
                <a:cs typeface="Trebuchet MS"/>
              </a:rPr>
              <a:t>u</a:t>
            </a:r>
            <a:r>
              <a:rPr sz="1875" spc="-286" dirty="0">
                <a:latin typeface="Trebuchet MS"/>
                <a:cs typeface="Trebuchet MS"/>
              </a:rPr>
              <a:t>l</a:t>
            </a:r>
            <a:r>
              <a:rPr sz="1875" spc="-28" dirty="0">
                <a:latin typeface="Trebuchet MS"/>
                <a:cs typeface="Trebuchet MS"/>
              </a:rPr>
              <a:t> </a:t>
            </a:r>
            <a:r>
              <a:rPr sz="1875" spc="-263" dirty="0">
                <a:latin typeface="Trebuchet MS"/>
                <a:cs typeface="Trebuchet MS"/>
              </a:rPr>
              <a:t>e</a:t>
            </a:r>
            <a:r>
              <a:rPr sz="1875" spc="-258" dirty="0">
                <a:latin typeface="Trebuchet MS"/>
                <a:cs typeface="Trebuchet MS"/>
              </a:rPr>
              <a:t>d</a:t>
            </a:r>
            <a:r>
              <a:rPr sz="1875" spc="-215" dirty="0">
                <a:latin typeface="Trebuchet MS"/>
                <a:cs typeface="Trebuchet MS"/>
              </a:rPr>
              <a:t>i</a:t>
            </a:r>
            <a:r>
              <a:rPr sz="1875" spc="-248" dirty="0">
                <a:latin typeface="Trebuchet MS"/>
                <a:cs typeface="Trebuchet MS"/>
              </a:rPr>
              <a:t>l</a:t>
            </a:r>
            <a:r>
              <a:rPr sz="1875" spc="-263" dirty="0">
                <a:latin typeface="Trebuchet MS"/>
                <a:cs typeface="Trebuchet MS"/>
              </a:rPr>
              <a:t>e</a:t>
            </a:r>
            <a:r>
              <a:rPr sz="1875" spc="-272" dirty="0">
                <a:latin typeface="Trebuchet MS"/>
                <a:cs typeface="Trebuchet MS"/>
              </a:rPr>
              <a:t>b</a:t>
            </a:r>
            <a:r>
              <a:rPr sz="1875" spc="-215" dirty="0">
                <a:latin typeface="Trebuchet MS"/>
                <a:cs typeface="Trebuchet MS"/>
              </a:rPr>
              <a:t>i</a:t>
            </a:r>
            <a:r>
              <a:rPr sz="1875" spc="-248" dirty="0">
                <a:latin typeface="Trebuchet MS"/>
                <a:cs typeface="Trebuchet MS"/>
              </a:rPr>
              <a:t>l</a:t>
            </a:r>
            <a:r>
              <a:rPr sz="1875" spc="-215" dirty="0">
                <a:latin typeface="Trebuchet MS"/>
                <a:cs typeface="Trebuchet MS"/>
              </a:rPr>
              <a:t>i</a:t>
            </a:r>
            <a:r>
              <a:rPr sz="1875" spc="-66" dirty="0">
                <a:latin typeface="Trebuchet MS"/>
                <a:cs typeface="Trebuchet MS"/>
              </a:rPr>
              <a:t>r</a:t>
            </a:r>
            <a:endParaRPr sz="1875">
              <a:latin typeface="Trebuchet MS"/>
              <a:cs typeface="Trebuchet MS"/>
            </a:endParaRPr>
          </a:p>
          <a:p>
            <a:pPr marL="416123" marR="4763" indent="63698">
              <a:lnSpc>
                <a:spcPct val="78100"/>
              </a:lnSpc>
            </a:pPr>
            <a:r>
              <a:rPr sz="1875" spc="-286" dirty="0">
                <a:latin typeface="Trebuchet MS"/>
                <a:cs typeface="Trebuchet MS"/>
              </a:rPr>
              <a:t>O</a:t>
            </a:r>
            <a:r>
              <a:rPr sz="1875" spc="-248" dirty="0">
                <a:latin typeface="Trebuchet MS"/>
                <a:cs typeface="Trebuchet MS"/>
              </a:rPr>
              <a:t>l</a:t>
            </a:r>
            <a:r>
              <a:rPr sz="1875" spc="-291" dirty="0">
                <a:latin typeface="Trebuchet MS"/>
                <a:cs typeface="Trebuchet MS"/>
              </a:rPr>
              <a:t>u</a:t>
            </a:r>
            <a:r>
              <a:rPr sz="1875" spc="-422" dirty="0">
                <a:latin typeface="Trebuchet MS"/>
                <a:cs typeface="Trebuchet MS"/>
              </a:rPr>
              <a:t>m</a:t>
            </a:r>
            <a:r>
              <a:rPr sz="1875" spc="-248" dirty="0">
                <a:latin typeface="Trebuchet MS"/>
                <a:cs typeface="Trebuchet MS"/>
              </a:rPr>
              <a:t>l</a:t>
            </a:r>
            <a:r>
              <a:rPr sz="1875" spc="-323" dirty="0">
                <a:latin typeface="Trebuchet MS"/>
                <a:cs typeface="Trebuchet MS"/>
              </a:rPr>
              <a:t>u</a:t>
            </a:r>
            <a:r>
              <a:rPr sz="1875" spc="-28" dirty="0">
                <a:latin typeface="Trebuchet MS"/>
                <a:cs typeface="Trebuchet MS"/>
              </a:rPr>
              <a:t> </a:t>
            </a:r>
            <a:r>
              <a:rPr sz="1875" spc="-197" dirty="0">
                <a:latin typeface="Trebuchet MS"/>
                <a:cs typeface="Trebuchet MS"/>
              </a:rPr>
              <a:t>c</a:t>
            </a:r>
            <a:r>
              <a:rPr sz="1875" spc="-291" dirty="0">
                <a:latin typeface="Trebuchet MS"/>
                <a:cs typeface="Trebuchet MS"/>
              </a:rPr>
              <a:t>ü</a:t>
            </a:r>
            <a:r>
              <a:rPr sz="1875" spc="-422" dirty="0">
                <a:latin typeface="Trebuchet MS"/>
                <a:cs typeface="Trebuchet MS"/>
              </a:rPr>
              <a:t>m</a:t>
            </a:r>
            <a:r>
              <a:rPr sz="1875" spc="-248" dirty="0">
                <a:latin typeface="Trebuchet MS"/>
                <a:cs typeface="Trebuchet MS"/>
              </a:rPr>
              <a:t>l</a:t>
            </a:r>
            <a:r>
              <a:rPr sz="1875" spc="-263" dirty="0">
                <a:latin typeface="Trebuchet MS"/>
                <a:cs typeface="Trebuchet MS"/>
              </a:rPr>
              <a:t>e</a:t>
            </a:r>
            <a:r>
              <a:rPr sz="1875" spc="-248" dirty="0">
                <a:latin typeface="Trebuchet MS"/>
                <a:cs typeface="Trebuchet MS"/>
              </a:rPr>
              <a:t>l</a:t>
            </a:r>
            <a:r>
              <a:rPr sz="1875" spc="-263" dirty="0">
                <a:latin typeface="Trebuchet MS"/>
                <a:cs typeface="Trebuchet MS"/>
              </a:rPr>
              <a:t>e</a:t>
            </a:r>
            <a:r>
              <a:rPr sz="1875" spc="-33" dirty="0">
                <a:latin typeface="Trebuchet MS"/>
                <a:cs typeface="Trebuchet MS"/>
              </a:rPr>
              <a:t>r</a:t>
            </a:r>
            <a:r>
              <a:rPr sz="1875" spc="-248" dirty="0">
                <a:latin typeface="Trebuchet MS"/>
                <a:cs typeface="Trebuchet MS"/>
              </a:rPr>
              <a:t>l</a:t>
            </a:r>
            <a:r>
              <a:rPr sz="1875" spc="-295" dirty="0">
                <a:latin typeface="Trebuchet MS"/>
                <a:cs typeface="Trebuchet MS"/>
              </a:rPr>
              <a:t>e</a:t>
            </a:r>
            <a:r>
              <a:rPr sz="1875" spc="-28" dirty="0">
                <a:latin typeface="Trebuchet MS"/>
                <a:cs typeface="Trebuchet MS"/>
              </a:rPr>
              <a:t> </a:t>
            </a:r>
            <a:r>
              <a:rPr sz="1875" spc="-215" dirty="0">
                <a:latin typeface="Trebuchet MS"/>
                <a:cs typeface="Trebuchet MS"/>
              </a:rPr>
              <a:t>i</a:t>
            </a:r>
            <a:r>
              <a:rPr sz="1875" spc="75" dirty="0">
                <a:latin typeface="Trebuchet MS"/>
                <a:cs typeface="Trebuchet MS"/>
              </a:rPr>
              <a:t>f</a:t>
            </a:r>
            <a:r>
              <a:rPr sz="1875" spc="-215" dirty="0">
                <a:latin typeface="Trebuchet MS"/>
                <a:cs typeface="Trebuchet MS"/>
              </a:rPr>
              <a:t>a</a:t>
            </a:r>
            <a:r>
              <a:rPr sz="1875" spc="-258" dirty="0">
                <a:latin typeface="Trebuchet MS"/>
                <a:cs typeface="Trebuchet MS"/>
              </a:rPr>
              <a:t>d</a:t>
            </a:r>
            <a:r>
              <a:rPr sz="1875" spc="-206" dirty="0">
                <a:latin typeface="Trebuchet MS"/>
                <a:cs typeface="Trebuchet MS"/>
              </a:rPr>
              <a:t>e  </a:t>
            </a:r>
            <a:r>
              <a:rPr sz="1875" spc="-258" dirty="0">
                <a:latin typeface="Trebuchet MS"/>
                <a:cs typeface="Trebuchet MS"/>
              </a:rPr>
              <a:t>edilmelidir.</a:t>
            </a:r>
            <a:endParaRPr sz="1875">
              <a:latin typeface="Trebuchet MS"/>
              <a:cs typeface="Trebuchet MS"/>
            </a:endParaRPr>
          </a:p>
        </p:txBody>
      </p:sp>
    </p:spTree>
    <p:extLst>
      <p:ext uri="{BB962C8B-B14F-4D97-AF65-F5344CB8AC3E}">
        <p14:creationId xmlns:p14="http://schemas.microsoft.com/office/powerpoint/2010/main" val="84477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9144000" cy="6862167"/>
            <a:chOff x="0" y="0"/>
            <a:chExt cx="9753600" cy="7319645"/>
          </a:xfrm>
        </p:grpSpPr>
        <p:pic>
          <p:nvPicPr>
            <p:cNvPr id="3" name="object 3"/>
            <p:cNvPicPr/>
            <p:nvPr/>
          </p:nvPicPr>
          <p:blipFill>
            <a:blip r:embed="rId2" cstate="print"/>
            <a:stretch>
              <a:fillRect/>
            </a:stretch>
          </p:blipFill>
          <p:spPr>
            <a:xfrm>
              <a:off x="8249627" y="118992"/>
              <a:ext cx="1091688" cy="1963908"/>
            </a:xfrm>
            <a:prstGeom prst="rect">
              <a:avLst/>
            </a:prstGeom>
          </p:spPr>
        </p:pic>
        <p:sp>
          <p:nvSpPr>
            <p:cNvPr id="4" name="object 4"/>
            <p:cNvSpPr/>
            <p:nvPr/>
          </p:nvSpPr>
          <p:spPr>
            <a:xfrm>
              <a:off x="1888622" y="6493438"/>
              <a:ext cx="1605915" cy="826135"/>
            </a:xfrm>
            <a:custGeom>
              <a:avLst/>
              <a:gdLst/>
              <a:ahLst/>
              <a:cxnLst/>
              <a:rect l="l" t="t" r="r" b="b"/>
              <a:pathLst>
                <a:path w="1605914" h="826134">
                  <a:moveTo>
                    <a:pt x="1559410" y="823109"/>
                  </a:moveTo>
                  <a:lnTo>
                    <a:pt x="1583166" y="756105"/>
                  </a:lnTo>
                  <a:lnTo>
                    <a:pt x="1591038" y="771907"/>
                  </a:lnTo>
                  <a:lnTo>
                    <a:pt x="1598561" y="788695"/>
                  </a:lnTo>
                  <a:lnTo>
                    <a:pt x="1605703" y="806557"/>
                  </a:lnTo>
                  <a:lnTo>
                    <a:pt x="1600312" y="821761"/>
                  </a:lnTo>
                  <a:lnTo>
                    <a:pt x="1559410" y="823109"/>
                  </a:lnTo>
                  <a:close/>
                </a:path>
                <a:path w="1605914" h="826134">
                  <a:moveTo>
                    <a:pt x="1532143" y="824008"/>
                  </a:moveTo>
                  <a:lnTo>
                    <a:pt x="1583224" y="679929"/>
                  </a:lnTo>
                  <a:lnTo>
                    <a:pt x="1593040" y="690248"/>
                  </a:lnTo>
                  <a:lnTo>
                    <a:pt x="1585118" y="712593"/>
                  </a:lnTo>
                  <a:lnTo>
                    <a:pt x="1592170" y="730710"/>
                  </a:lnTo>
                  <a:lnTo>
                    <a:pt x="1599676" y="747545"/>
                  </a:lnTo>
                  <a:lnTo>
                    <a:pt x="1597288" y="754278"/>
                  </a:lnTo>
                  <a:lnTo>
                    <a:pt x="1583166" y="756105"/>
                  </a:lnTo>
                  <a:lnTo>
                    <a:pt x="1559410" y="823109"/>
                  </a:lnTo>
                  <a:lnTo>
                    <a:pt x="1532143" y="824008"/>
                  </a:lnTo>
                  <a:close/>
                </a:path>
                <a:path w="1605914" h="826134">
                  <a:moveTo>
                    <a:pt x="1450971" y="406860"/>
                  </a:moveTo>
                  <a:lnTo>
                    <a:pt x="1474457" y="340616"/>
                  </a:lnTo>
                  <a:lnTo>
                    <a:pt x="1483753" y="352402"/>
                  </a:lnTo>
                  <a:lnTo>
                    <a:pt x="1489240" y="336925"/>
                  </a:lnTo>
                  <a:lnTo>
                    <a:pt x="1500573" y="342965"/>
                  </a:lnTo>
                  <a:lnTo>
                    <a:pt x="1502642" y="337129"/>
                  </a:lnTo>
                  <a:lnTo>
                    <a:pt x="1514119" y="342762"/>
                  </a:lnTo>
                  <a:lnTo>
                    <a:pt x="1512955" y="346046"/>
                  </a:lnTo>
                  <a:lnTo>
                    <a:pt x="1523823" y="353398"/>
                  </a:lnTo>
                  <a:lnTo>
                    <a:pt x="1515675" y="376381"/>
                  </a:lnTo>
                  <a:lnTo>
                    <a:pt x="1526733" y="383197"/>
                  </a:lnTo>
                  <a:lnTo>
                    <a:pt x="1525474" y="386747"/>
                  </a:lnTo>
                  <a:lnTo>
                    <a:pt x="1535842" y="395510"/>
                  </a:lnTo>
                  <a:lnTo>
                    <a:pt x="1522382" y="433475"/>
                  </a:lnTo>
                  <a:lnTo>
                    <a:pt x="1534554" y="437149"/>
                  </a:lnTo>
                  <a:lnTo>
                    <a:pt x="1533920" y="438937"/>
                  </a:lnTo>
                  <a:lnTo>
                    <a:pt x="1544062" y="448335"/>
                  </a:lnTo>
                  <a:lnTo>
                    <a:pt x="1540683" y="457866"/>
                  </a:lnTo>
                  <a:lnTo>
                    <a:pt x="1550687" y="467656"/>
                  </a:lnTo>
                  <a:lnTo>
                    <a:pt x="1536253" y="508369"/>
                  </a:lnTo>
                  <a:lnTo>
                    <a:pt x="1548314" y="512356"/>
                  </a:lnTo>
                  <a:lnTo>
                    <a:pt x="1548981" y="510475"/>
                  </a:lnTo>
                  <a:lnTo>
                    <a:pt x="1562133" y="511384"/>
                  </a:lnTo>
                  <a:lnTo>
                    <a:pt x="1558148" y="522624"/>
                  </a:lnTo>
                  <a:lnTo>
                    <a:pt x="1565482" y="539943"/>
                  </a:lnTo>
                  <a:lnTo>
                    <a:pt x="1560738" y="553324"/>
                  </a:lnTo>
                  <a:lnTo>
                    <a:pt x="1568399" y="569721"/>
                  </a:lnTo>
                  <a:lnTo>
                    <a:pt x="1568248" y="570149"/>
                  </a:lnTo>
                  <a:lnTo>
                    <a:pt x="1576974" y="583542"/>
                  </a:lnTo>
                  <a:lnTo>
                    <a:pt x="1567182" y="611160"/>
                  </a:lnTo>
                  <a:lnTo>
                    <a:pt x="1578273" y="617883"/>
                  </a:lnTo>
                  <a:lnTo>
                    <a:pt x="1566238" y="651829"/>
                  </a:lnTo>
                  <a:lnTo>
                    <a:pt x="1577783" y="657270"/>
                  </a:lnTo>
                  <a:lnTo>
                    <a:pt x="1573206" y="670181"/>
                  </a:lnTo>
                  <a:lnTo>
                    <a:pt x="1584292" y="676917"/>
                  </a:lnTo>
                  <a:lnTo>
                    <a:pt x="1533398" y="820468"/>
                  </a:lnTo>
                  <a:lnTo>
                    <a:pt x="1525203" y="767571"/>
                  </a:lnTo>
                  <a:lnTo>
                    <a:pt x="1528159" y="721227"/>
                  </a:lnTo>
                  <a:lnTo>
                    <a:pt x="1506732" y="667645"/>
                  </a:lnTo>
                  <a:lnTo>
                    <a:pt x="1487928" y="568659"/>
                  </a:lnTo>
                  <a:lnTo>
                    <a:pt x="1478854" y="518242"/>
                  </a:lnTo>
                  <a:lnTo>
                    <a:pt x="1467631" y="473885"/>
                  </a:lnTo>
                  <a:lnTo>
                    <a:pt x="1462145" y="451354"/>
                  </a:lnTo>
                  <a:lnTo>
                    <a:pt x="1457045" y="427732"/>
                  </a:lnTo>
                  <a:lnTo>
                    <a:pt x="1450971" y="406860"/>
                  </a:lnTo>
                  <a:close/>
                </a:path>
                <a:path w="1605914" h="826134">
                  <a:moveTo>
                    <a:pt x="1566238" y="651829"/>
                  </a:moveTo>
                  <a:lnTo>
                    <a:pt x="1571989" y="635608"/>
                  </a:lnTo>
                  <a:lnTo>
                    <a:pt x="1582024" y="645310"/>
                  </a:lnTo>
                  <a:lnTo>
                    <a:pt x="1580174" y="650527"/>
                  </a:lnTo>
                  <a:lnTo>
                    <a:pt x="1566238" y="651829"/>
                  </a:lnTo>
                  <a:close/>
                </a:path>
                <a:path w="1605914" h="826134">
                  <a:moveTo>
                    <a:pt x="1540830" y="495457"/>
                  </a:moveTo>
                  <a:lnTo>
                    <a:pt x="1543528" y="487847"/>
                  </a:lnTo>
                  <a:lnTo>
                    <a:pt x="1554831" y="493972"/>
                  </a:lnTo>
                  <a:lnTo>
                    <a:pt x="1540830" y="495457"/>
                  </a:lnTo>
                  <a:close/>
                </a:path>
                <a:path w="1605914" h="826134">
                  <a:moveTo>
                    <a:pt x="1502154" y="300500"/>
                  </a:moveTo>
                  <a:lnTo>
                    <a:pt x="1506489" y="288273"/>
                  </a:lnTo>
                  <a:lnTo>
                    <a:pt x="1517398" y="295509"/>
                  </a:lnTo>
                  <a:lnTo>
                    <a:pt x="1502154" y="300500"/>
                  </a:lnTo>
                  <a:close/>
                </a:path>
                <a:path w="1605914" h="826134">
                  <a:moveTo>
                    <a:pt x="1476213" y="335664"/>
                  </a:moveTo>
                  <a:lnTo>
                    <a:pt x="1494292" y="284669"/>
                  </a:lnTo>
                  <a:lnTo>
                    <a:pt x="1505246" y="291779"/>
                  </a:lnTo>
                  <a:lnTo>
                    <a:pt x="1490058" y="334618"/>
                  </a:lnTo>
                  <a:lnTo>
                    <a:pt x="1476213" y="335664"/>
                  </a:lnTo>
                  <a:close/>
                </a:path>
                <a:path w="1605914" h="826134">
                  <a:moveTo>
                    <a:pt x="1436646" y="333245"/>
                  </a:moveTo>
                  <a:lnTo>
                    <a:pt x="1474498" y="226482"/>
                  </a:lnTo>
                  <a:lnTo>
                    <a:pt x="1483909" y="237944"/>
                  </a:lnTo>
                  <a:lnTo>
                    <a:pt x="1475817" y="260766"/>
                  </a:lnTo>
                  <a:lnTo>
                    <a:pt x="1488252" y="263700"/>
                  </a:lnTo>
                  <a:lnTo>
                    <a:pt x="1488404" y="263271"/>
                  </a:lnTo>
                  <a:lnTo>
                    <a:pt x="1499369" y="270348"/>
                  </a:lnTo>
                  <a:lnTo>
                    <a:pt x="1456019" y="392621"/>
                  </a:lnTo>
                  <a:lnTo>
                    <a:pt x="1449075" y="374202"/>
                  </a:lnTo>
                  <a:lnTo>
                    <a:pt x="1442932" y="353522"/>
                  </a:lnTo>
                  <a:lnTo>
                    <a:pt x="1436646" y="333245"/>
                  </a:lnTo>
                  <a:close/>
                </a:path>
                <a:path w="1605914" h="826134">
                  <a:moveTo>
                    <a:pt x="1477606" y="255720"/>
                  </a:moveTo>
                  <a:lnTo>
                    <a:pt x="1482099" y="243049"/>
                  </a:lnTo>
                  <a:lnTo>
                    <a:pt x="1495039" y="244557"/>
                  </a:lnTo>
                  <a:lnTo>
                    <a:pt x="1491697" y="253984"/>
                  </a:lnTo>
                  <a:lnTo>
                    <a:pt x="1477606" y="255720"/>
                  </a:lnTo>
                  <a:close/>
                </a:path>
                <a:path w="1605914" h="826134">
                  <a:moveTo>
                    <a:pt x="948997" y="302473"/>
                  </a:moveTo>
                  <a:lnTo>
                    <a:pt x="977918" y="220901"/>
                  </a:lnTo>
                  <a:lnTo>
                    <a:pt x="995296" y="247897"/>
                  </a:lnTo>
                  <a:lnTo>
                    <a:pt x="1000599" y="270945"/>
                  </a:lnTo>
                  <a:lnTo>
                    <a:pt x="1017855" y="298285"/>
                  </a:lnTo>
                  <a:lnTo>
                    <a:pt x="1023212" y="321181"/>
                  </a:lnTo>
                  <a:lnTo>
                    <a:pt x="1046168" y="370450"/>
                  </a:lnTo>
                  <a:lnTo>
                    <a:pt x="1093580" y="464756"/>
                  </a:lnTo>
                  <a:lnTo>
                    <a:pt x="1104771" y="509204"/>
                  </a:lnTo>
                  <a:lnTo>
                    <a:pt x="1128267" y="556950"/>
                  </a:lnTo>
                  <a:lnTo>
                    <a:pt x="1152808" y="601746"/>
                  </a:lnTo>
                  <a:lnTo>
                    <a:pt x="1177918" y="644938"/>
                  </a:lnTo>
                  <a:lnTo>
                    <a:pt x="1203120" y="687875"/>
                  </a:lnTo>
                  <a:lnTo>
                    <a:pt x="1221590" y="711788"/>
                  </a:lnTo>
                  <a:lnTo>
                    <a:pt x="1239942" y="736038"/>
                  </a:lnTo>
                  <a:lnTo>
                    <a:pt x="1246199" y="756397"/>
                  </a:lnTo>
                  <a:lnTo>
                    <a:pt x="1264294" y="781368"/>
                  </a:lnTo>
                  <a:lnTo>
                    <a:pt x="1271404" y="799321"/>
                  </a:lnTo>
                  <a:lnTo>
                    <a:pt x="1290628" y="821109"/>
                  </a:lnTo>
                  <a:lnTo>
                    <a:pt x="1289491" y="824317"/>
                  </a:lnTo>
                  <a:lnTo>
                    <a:pt x="1209285" y="822509"/>
                  </a:lnTo>
                  <a:lnTo>
                    <a:pt x="1211772" y="815494"/>
                  </a:lnTo>
                  <a:lnTo>
                    <a:pt x="1202015" y="805008"/>
                  </a:lnTo>
                  <a:lnTo>
                    <a:pt x="1201287" y="807060"/>
                  </a:lnTo>
                  <a:lnTo>
                    <a:pt x="1188105" y="806237"/>
                  </a:lnTo>
                  <a:lnTo>
                    <a:pt x="1186437" y="810939"/>
                  </a:lnTo>
                  <a:lnTo>
                    <a:pt x="1177375" y="798494"/>
                  </a:lnTo>
                  <a:lnTo>
                    <a:pt x="1169231" y="783459"/>
                  </a:lnTo>
                  <a:lnTo>
                    <a:pt x="1173245" y="772139"/>
                  </a:lnTo>
                  <a:lnTo>
                    <a:pt x="1164745" y="758106"/>
                  </a:lnTo>
                  <a:lnTo>
                    <a:pt x="1165806" y="755113"/>
                  </a:lnTo>
                  <a:lnTo>
                    <a:pt x="1151745" y="756769"/>
                  </a:lnTo>
                  <a:lnTo>
                    <a:pt x="1154382" y="749330"/>
                  </a:lnTo>
                  <a:lnTo>
                    <a:pt x="1143928" y="740811"/>
                  </a:lnTo>
                  <a:lnTo>
                    <a:pt x="1149960" y="723796"/>
                  </a:lnTo>
                  <a:lnTo>
                    <a:pt x="1138839" y="717158"/>
                  </a:lnTo>
                  <a:lnTo>
                    <a:pt x="1139082" y="716474"/>
                  </a:lnTo>
                  <a:lnTo>
                    <a:pt x="1126839" y="712999"/>
                  </a:lnTo>
                  <a:lnTo>
                    <a:pt x="1132108" y="698138"/>
                  </a:lnTo>
                  <a:lnTo>
                    <a:pt x="1121614" y="689731"/>
                  </a:lnTo>
                  <a:lnTo>
                    <a:pt x="1129936" y="666259"/>
                  </a:lnTo>
                  <a:lnTo>
                    <a:pt x="1117328" y="663815"/>
                  </a:lnTo>
                  <a:lnTo>
                    <a:pt x="1105575" y="658958"/>
                  </a:lnTo>
                  <a:lnTo>
                    <a:pt x="1107049" y="654802"/>
                  </a:lnTo>
                  <a:lnTo>
                    <a:pt x="1098209" y="641728"/>
                  </a:lnTo>
                  <a:lnTo>
                    <a:pt x="1089130" y="629331"/>
                  </a:lnTo>
                  <a:lnTo>
                    <a:pt x="1080889" y="614568"/>
                  </a:lnTo>
                  <a:lnTo>
                    <a:pt x="1072074" y="601425"/>
                  </a:lnTo>
                  <a:lnTo>
                    <a:pt x="1076699" y="588382"/>
                  </a:lnTo>
                  <a:lnTo>
                    <a:pt x="1067087" y="577487"/>
                  </a:lnTo>
                  <a:lnTo>
                    <a:pt x="1057890" y="565422"/>
                  </a:lnTo>
                  <a:lnTo>
                    <a:pt x="1049273" y="551722"/>
                  </a:lnTo>
                  <a:lnTo>
                    <a:pt x="1041400" y="535922"/>
                  </a:lnTo>
                  <a:lnTo>
                    <a:pt x="1032068" y="524236"/>
                  </a:lnTo>
                  <a:lnTo>
                    <a:pt x="1023447" y="510547"/>
                  </a:lnTo>
                  <a:lnTo>
                    <a:pt x="1030253" y="491351"/>
                  </a:lnTo>
                  <a:lnTo>
                    <a:pt x="1018785" y="485692"/>
                  </a:lnTo>
                  <a:lnTo>
                    <a:pt x="1008825" y="475777"/>
                  </a:lnTo>
                  <a:lnTo>
                    <a:pt x="1015498" y="456955"/>
                  </a:lnTo>
                  <a:lnTo>
                    <a:pt x="1003322" y="453292"/>
                  </a:lnTo>
                  <a:lnTo>
                    <a:pt x="1010683" y="432532"/>
                  </a:lnTo>
                  <a:lnTo>
                    <a:pt x="998561" y="428716"/>
                  </a:lnTo>
                  <a:lnTo>
                    <a:pt x="996773" y="433760"/>
                  </a:lnTo>
                  <a:lnTo>
                    <a:pt x="987081" y="423090"/>
                  </a:lnTo>
                  <a:lnTo>
                    <a:pt x="978964" y="407979"/>
                  </a:lnTo>
                  <a:lnTo>
                    <a:pt x="971972" y="389694"/>
                  </a:lnTo>
                  <a:lnTo>
                    <a:pt x="965657" y="369501"/>
                  </a:lnTo>
                  <a:lnTo>
                    <a:pt x="959513" y="348825"/>
                  </a:lnTo>
                  <a:lnTo>
                    <a:pt x="952900" y="329472"/>
                  </a:lnTo>
                  <a:lnTo>
                    <a:pt x="960694" y="307487"/>
                  </a:lnTo>
                  <a:lnTo>
                    <a:pt x="948997" y="302473"/>
                  </a:lnTo>
                  <a:close/>
                </a:path>
                <a:path w="1605914" h="826134">
                  <a:moveTo>
                    <a:pt x="1406979" y="188888"/>
                  </a:moveTo>
                  <a:lnTo>
                    <a:pt x="1446684" y="76899"/>
                  </a:lnTo>
                  <a:lnTo>
                    <a:pt x="1457328" y="84882"/>
                  </a:lnTo>
                  <a:lnTo>
                    <a:pt x="1466302" y="97576"/>
                  </a:lnTo>
                  <a:lnTo>
                    <a:pt x="1461882" y="110043"/>
                  </a:lnTo>
                  <a:lnTo>
                    <a:pt x="1469199" y="127410"/>
                  </a:lnTo>
                  <a:lnTo>
                    <a:pt x="1465504" y="137833"/>
                  </a:lnTo>
                  <a:lnTo>
                    <a:pt x="1473524" y="153219"/>
                  </a:lnTo>
                  <a:lnTo>
                    <a:pt x="1465486" y="175888"/>
                  </a:lnTo>
                  <a:lnTo>
                    <a:pt x="1473710" y="190697"/>
                  </a:lnTo>
                  <a:lnTo>
                    <a:pt x="1484208" y="199095"/>
                  </a:lnTo>
                  <a:lnTo>
                    <a:pt x="1442447" y="316883"/>
                  </a:lnTo>
                  <a:lnTo>
                    <a:pt x="1436296" y="296228"/>
                  </a:lnTo>
                  <a:lnTo>
                    <a:pt x="1430061" y="275807"/>
                  </a:lnTo>
                  <a:lnTo>
                    <a:pt x="1424281" y="254105"/>
                  </a:lnTo>
                  <a:lnTo>
                    <a:pt x="1412947" y="210061"/>
                  </a:lnTo>
                  <a:lnTo>
                    <a:pt x="1406979" y="188888"/>
                  </a:lnTo>
                  <a:close/>
                </a:path>
                <a:path w="1605914" h="826134">
                  <a:moveTo>
                    <a:pt x="1195917" y="822208"/>
                  </a:moveTo>
                  <a:lnTo>
                    <a:pt x="1209468" y="821992"/>
                  </a:lnTo>
                  <a:lnTo>
                    <a:pt x="1209285" y="822509"/>
                  </a:lnTo>
                  <a:lnTo>
                    <a:pt x="1195917" y="822208"/>
                  </a:lnTo>
                  <a:close/>
                </a:path>
                <a:path w="1605914" h="826134">
                  <a:moveTo>
                    <a:pt x="1437613" y="64477"/>
                  </a:moveTo>
                  <a:lnTo>
                    <a:pt x="1444343" y="45495"/>
                  </a:lnTo>
                  <a:lnTo>
                    <a:pt x="1452430" y="60690"/>
                  </a:lnTo>
                  <a:lnTo>
                    <a:pt x="1448440" y="71945"/>
                  </a:lnTo>
                  <a:lnTo>
                    <a:pt x="1437613" y="64477"/>
                  </a:lnTo>
                  <a:close/>
                </a:path>
                <a:path w="1605914" h="826134">
                  <a:moveTo>
                    <a:pt x="1364569" y="42466"/>
                  </a:moveTo>
                  <a:lnTo>
                    <a:pt x="1437788" y="25978"/>
                  </a:lnTo>
                  <a:lnTo>
                    <a:pt x="1448084" y="34944"/>
                  </a:lnTo>
                  <a:lnTo>
                    <a:pt x="1436888" y="66523"/>
                  </a:lnTo>
                  <a:lnTo>
                    <a:pt x="1447347" y="75027"/>
                  </a:lnTo>
                  <a:lnTo>
                    <a:pt x="1410006" y="180351"/>
                  </a:lnTo>
                  <a:lnTo>
                    <a:pt x="1403990" y="159313"/>
                  </a:lnTo>
                  <a:lnTo>
                    <a:pt x="1398599" y="136512"/>
                  </a:lnTo>
                  <a:lnTo>
                    <a:pt x="1391532" y="118440"/>
                  </a:lnTo>
                  <a:lnTo>
                    <a:pt x="1390801" y="120503"/>
                  </a:lnTo>
                  <a:lnTo>
                    <a:pt x="1381873" y="107677"/>
                  </a:lnTo>
                  <a:lnTo>
                    <a:pt x="1374072" y="91676"/>
                  </a:lnTo>
                  <a:lnTo>
                    <a:pt x="1380452" y="73680"/>
                  </a:lnTo>
                  <a:lnTo>
                    <a:pt x="1372326" y="58596"/>
                  </a:lnTo>
                  <a:lnTo>
                    <a:pt x="1375328" y="50128"/>
                  </a:lnTo>
                  <a:lnTo>
                    <a:pt x="1364569" y="42466"/>
                  </a:lnTo>
                  <a:close/>
                </a:path>
                <a:path w="1605914" h="826134">
                  <a:moveTo>
                    <a:pt x="1112418" y="677663"/>
                  </a:moveTo>
                  <a:lnTo>
                    <a:pt x="1116389" y="666462"/>
                  </a:lnTo>
                  <a:lnTo>
                    <a:pt x="1129936" y="666259"/>
                  </a:lnTo>
                  <a:lnTo>
                    <a:pt x="1125055" y="680026"/>
                  </a:lnTo>
                  <a:lnTo>
                    <a:pt x="1112418" y="677663"/>
                  </a:lnTo>
                  <a:close/>
                </a:path>
                <a:path w="1605914" h="826134">
                  <a:moveTo>
                    <a:pt x="1061273" y="593885"/>
                  </a:moveTo>
                  <a:lnTo>
                    <a:pt x="1063789" y="586789"/>
                  </a:lnTo>
                  <a:lnTo>
                    <a:pt x="1074425" y="594795"/>
                  </a:lnTo>
                  <a:lnTo>
                    <a:pt x="1072074" y="601425"/>
                  </a:lnTo>
                  <a:lnTo>
                    <a:pt x="1061273" y="593885"/>
                  </a:lnTo>
                  <a:close/>
                </a:path>
                <a:path w="1605914" h="826134">
                  <a:moveTo>
                    <a:pt x="993635" y="442612"/>
                  </a:moveTo>
                  <a:lnTo>
                    <a:pt x="996106" y="435642"/>
                  </a:lnTo>
                  <a:lnTo>
                    <a:pt x="1008955" y="437406"/>
                  </a:lnTo>
                  <a:lnTo>
                    <a:pt x="1004017" y="451332"/>
                  </a:lnTo>
                  <a:lnTo>
                    <a:pt x="993635" y="442612"/>
                  </a:lnTo>
                  <a:close/>
                </a:path>
                <a:path w="1605914" h="826134">
                  <a:moveTo>
                    <a:pt x="763784" y="824879"/>
                  </a:moveTo>
                  <a:lnTo>
                    <a:pt x="864589" y="540551"/>
                  </a:lnTo>
                  <a:lnTo>
                    <a:pt x="871902" y="557932"/>
                  </a:lnTo>
                  <a:lnTo>
                    <a:pt x="858836" y="594785"/>
                  </a:lnTo>
                  <a:lnTo>
                    <a:pt x="869108" y="603817"/>
                  </a:lnTo>
                  <a:lnTo>
                    <a:pt x="850373" y="656659"/>
                  </a:lnTo>
                  <a:lnTo>
                    <a:pt x="860297" y="666675"/>
                  </a:lnTo>
                  <a:lnTo>
                    <a:pt x="856068" y="678603"/>
                  </a:lnTo>
                  <a:lnTo>
                    <a:pt x="863400" y="695929"/>
                  </a:lnTo>
                  <a:lnTo>
                    <a:pt x="844665" y="748771"/>
                  </a:lnTo>
                  <a:lnTo>
                    <a:pt x="851488" y="767533"/>
                  </a:lnTo>
                  <a:lnTo>
                    <a:pt x="840636" y="798142"/>
                  </a:lnTo>
                  <a:lnTo>
                    <a:pt x="846930" y="818395"/>
                  </a:lnTo>
                  <a:lnTo>
                    <a:pt x="844308" y="825791"/>
                  </a:lnTo>
                  <a:lnTo>
                    <a:pt x="763784" y="824879"/>
                  </a:lnTo>
                  <a:close/>
                </a:path>
                <a:path w="1605914" h="826134">
                  <a:moveTo>
                    <a:pt x="846575" y="743384"/>
                  </a:moveTo>
                  <a:lnTo>
                    <a:pt x="848765" y="737208"/>
                  </a:lnTo>
                  <a:lnTo>
                    <a:pt x="857514" y="750535"/>
                  </a:lnTo>
                  <a:lnTo>
                    <a:pt x="855483" y="756264"/>
                  </a:lnTo>
                  <a:lnTo>
                    <a:pt x="846575" y="743384"/>
                  </a:lnTo>
                  <a:close/>
                </a:path>
                <a:path w="1605914" h="826134">
                  <a:moveTo>
                    <a:pt x="850677" y="655804"/>
                  </a:moveTo>
                  <a:lnTo>
                    <a:pt x="854102" y="646142"/>
                  </a:lnTo>
                  <a:lnTo>
                    <a:pt x="865860" y="650984"/>
                  </a:lnTo>
                  <a:lnTo>
                    <a:pt x="863829" y="656713"/>
                  </a:lnTo>
                  <a:lnTo>
                    <a:pt x="850677" y="655804"/>
                  </a:lnTo>
                  <a:close/>
                </a:path>
                <a:path w="1605914" h="826134">
                  <a:moveTo>
                    <a:pt x="863228" y="582397"/>
                  </a:moveTo>
                  <a:lnTo>
                    <a:pt x="870871" y="560839"/>
                  </a:lnTo>
                  <a:lnTo>
                    <a:pt x="879294" y="575087"/>
                  </a:lnTo>
                  <a:lnTo>
                    <a:pt x="877460" y="580259"/>
                  </a:lnTo>
                  <a:lnTo>
                    <a:pt x="863228" y="582397"/>
                  </a:lnTo>
                  <a:close/>
                </a:path>
                <a:path w="1605914" h="826134">
                  <a:moveTo>
                    <a:pt x="912115" y="216473"/>
                  </a:moveTo>
                  <a:lnTo>
                    <a:pt x="942077" y="131962"/>
                  </a:lnTo>
                  <a:lnTo>
                    <a:pt x="950440" y="146381"/>
                  </a:lnTo>
                  <a:lnTo>
                    <a:pt x="948647" y="151439"/>
                  </a:lnTo>
                  <a:lnTo>
                    <a:pt x="958863" y="160629"/>
                  </a:lnTo>
                  <a:lnTo>
                    <a:pt x="955407" y="170376"/>
                  </a:lnTo>
                  <a:lnTo>
                    <a:pt x="963970" y="184229"/>
                  </a:lnTo>
                  <a:lnTo>
                    <a:pt x="972579" y="197953"/>
                  </a:lnTo>
                  <a:lnTo>
                    <a:pt x="981222" y="211581"/>
                  </a:lnTo>
                  <a:lnTo>
                    <a:pt x="949058" y="302302"/>
                  </a:lnTo>
                  <a:lnTo>
                    <a:pt x="939196" y="292112"/>
                  </a:lnTo>
                  <a:lnTo>
                    <a:pt x="942685" y="282271"/>
                  </a:lnTo>
                  <a:lnTo>
                    <a:pt x="932090" y="274148"/>
                  </a:lnTo>
                  <a:lnTo>
                    <a:pt x="943004" y="243366"/>
                  </a:lnTo>
                  <a:lnTo>
                    <a:pt x="921434" y="228195"/>
                  </a:lnTo>
                  <a:lnTo>
                    <a:pt x="912115" y="216473"/>
                  </a:lnTo>
                  <a:close/>
                </a:path>
                <a:path w="1605914" h="826134">
                  <a:moveTo>
                    <a:pt x="792984" y="590496"/>
                  </a:moveTo>
                  <a:lnTo>
                    <a:pt x="871084" y="370208"/>
                  </a:lnTo>
                  <a:lnTo>
                    <a:pt x="881105" y="379950"/>
                  </a:lnTo>
                  <a:lnTo>
                    <a:pt x="866699" y="420584"/>
                  </a:lnTo>
                  <a:lnTo>
                    <a:pt x="877599" y="427844"/>
                  </a:lnTo>
                  <a:lnTo>
                    <a:pt x="854817" y="492102"/>
                  </a:lnTo>
                  <a:lnTo>
                    <a:pt x="866393" y="497457"/>
                  </a:lnTo>
                  <a:lnTo>
                    <a:pt x="866514" y="497115"/>
                  </a:lnTo>
                  <a:lnTo>
                    <a:pt x="879182" y="499392"/>
                  </a:lnTo>
                  <a:lnTo>
                    <a:pt x="775201" y="792675"/>
                  </a:lnTo>
                  <a:lnTo>
                    <a:pt x="792984" y="590496"/>
                  </a:lnTo>
                  <a:close/>
                </a:path>
                <a:path w="1605914" h="826134">
                  <a:moveTo>
                    <a:pt x="857152" y="485518"/>
                  </a:moveTo>
                  <a:lnTo>
                    <a:pt x="871703" y="444475"/>
                  </a:lnTo>
                  <a:lnTo>
                    <a:pt x="881427" y="455053"/>
                  </a:lnTo>
                  <a:lnTo>
                    <a:pt x="871092" y="484204"/>
                  </a:lnTo>
                  <a:lnTo>
                    <a:pt x="857152" y="485518"/>
                  </a:lnTo>
                  <a:close/>
                </a:path>
                <a:path w="1605914" h="826134">
                  <a:moveTo>
                    <a:pt x="924963" y="256245"/>
                  </a:moveTo>
                  <a:lnTo>
                    <a:pt x="927862" y="248069"/>
                  </a:lnTo>
                  <a:lnTo>
                    <a:pt x="943004" y="243366"/>
                  </a:lnTo>
                  <a:lnTo>
                    <a:pt x="934341" y="267800"/>
                  </a:lnTo>
                  <a:lnTo>
                    <a:pt x="924963" y="256245"/>
                  </a:lnTo>
                  <a:close/>
                </a:path>
                <a:path w="1605914" h="826134">
                  <a:moveTo>
                    <a:pt x="864289" y="351369"/>
                  </a:moveTo>
                  <a:lnTo>
                    <a:pt x="869306" y="337219"/>
                  </a:lnTo>
                  <a:lnTo>
                    <a:pt x="878987" y="347917"/>
                  </a:lnTo>
                  <a:lnTo>
                    <a:pt x="877502" y="352107"/>
                  </a:lnTo>
                  <a:lnTo>
                    <a:pt x="864289" y="351369"/>
                  </a:lnTo>
                  <a:close/>
                </a:path>
                <a:path w="1605914" h="826134">
                  <a:moveTo>
                    <a:pt x="793710" y="512436"/>
                  </a:moveTo>
                  <a:lnTo>
                    <a:pt x="862807" y="317543"/>
                  </a:lnTo>
                  <a:lnTo>
                    <a:pt x="873778" y="324605"/>
                  </a:lnTo>
                  <a:lnTo>
                    <a:pt x="863228" y="354361"/>
                  </a:lnTo>
                  <a:lnTo>
                    <a:pt x="874118" y="361650"/>
                  </a:lnTo>
                  <a:lnTo>
                    <a:pt x="801202" y="567316"/>
                  </a:lnTo>
                  <a:lnTo>
                    <a:pt x="793710" y="512436"/>
                  </a:lnTo>
                  <a:close/>
                </a:path>
                <a:path w="1605914" h="826134">
                  <a:moveTo>
                    <a:pt x="860447" y="134171"/>
                  </a:moveTo>
                  <a:lnTo>
                    <a:pt x="897966" y="28347"/>
                  </a:lnTo>
                  <a:lnTo>
                    <a:pt x="908662" y="36182"/>
                  </a:lnTo>
                  <a:lnTo>
                    <a:pt x="915035" y="56214"/>
                  </a:lnTo>
                  <a:lnTo>
                    <a:pt x="920859" y="77792"/>
                  </a:lnTo>
                  <a:lnTo>
                    <a:pt x="939136" y="102252"/>
                  </a:lnTo>
                  <a:lnTo>
                    <a:pt x="934988" y="113952"/>
                  </a:lnTo>
                  <a:lnTo>
                    <a:pt x="944048" y="126404"/>
                  </a:lnTo>
                  <a:lnTo>
                    <a:pt x="915044" y="208210"/>
                  </a:lnTo>
                  <a:lnTo>
                    <a:pt x="906280" y="194925"/>
                  </a:lnTo>
                  <a:lnTo>
                    <a:pt x="896003" y="185906"/>
                  </a:lnTo>
                  <a:lnTo>
                    <a:pt x="899570" y="175844"/>
                  </a:lnTo>
                  <a:lnTo>
                    <a:pt x="889464" y="166344"/>
                  </a:lnTo>
                  <a:lnTo>
                    <a:pt x="893951" y="153689"/>
                  </a:lnTo>
                  <a:lnTo>
                    <a:pt x="882617" y="147650"/>
                  </a:lnTo>
                  <a:lnTo>
                    <a:pt x="885588" y="139270"/>
                  </a:lnTo>
                  <a:lnTo>
                    <a:pt x="874679" y="132034"/>
                  </a:lnTo>
                  <a:lnTo>
                    <a:pt x="869993" y="145251"/>
                  </a:lnTo>
                  <a:lnTo>
                    <a:pt x="860447" y="134171"/>
                  </a:lnTo>
                  <a:close/>
                </a:path>
                <a:path w="1605914" h="826134">
                  <a:moveTo>
                    <a:pt x="854021" y="304318"/>
                  </a:moveTo>
                  <a:lnTo>
                    <a:pt x="866663" y="268662"/>
                  </a:lnTo>
                  <a:lnTo>
                    <a:pt x="879087" y="271624"/>
                  </a:lnTo>
                  <a:lnTo>
                    <a:pt x="868162" y="302439"/>
                  </a:lnTo>
                  <a:lnTo>
                    <a:pt x="854021" y="304318"/>
                  </a:lnTo>
                  <a:close/>
                </a:path>
                <a:path w="1605914" h="826134">
                  <a:moveTo>
                    <a:pt x="792429" y="440036"/>
                  </a:moveTo>
                  <a:lnTo>
                    <a:pt x="836471" y="315814"/>
                  </a:lnTo>
                  <a:lnTo>
                    <a:pt x="845169" y="329286"/>
                  </a:lnTo>
                  <a:lnTo>
                    <a:pt x="849413" y="317315"/>
                  </a:lnTo>
                  <a:lnTo>
                    <a:pt x="860019" y="325406"/>
                  </a:lnTo>
                  <a:lnTo>
                    <a:pt x="801996" y="489064"/>
                  </a:lnTo>
                  <a:lnTo>
                    <a:pt x="792429" y="440036"/>
                  </a:lnTo>
                  <a:close/>
                </a:path>
                <a:path w="1605914" h="826134">
                  <a:moveTo>
                    <a:pt x="838091" y="311243"/>
                  </a:moveTo>
                  <a:lnTo>
                    <a:pt x="862793" y="241570"/>
                  </a:lnTo>
                  <a:lnTo>
                    <a:pt x="873332" y="249851"/>
                  </a:lnTo>
                  <a:lnTo>
                    <a:pt x="851449" y="311574"/>
                  </a:lnTo>
                  <a:lnTo>
                    <a:pt x="838091" y="311243"/>
                  </a:lnTo>
                  <a:close/>
                </a:path>
                <a:path w="1605914" h="826134">
                  <a:moveTo>
                    <a:pt x="583950" y="762023"/>
                  </a:moveTo>
                  <a:lnTo>
                    <a:pt x="621116" y="657194"/>
                  </a:lnTo>
                  <a:lnTo>
                    <a:pt x="629692" y="671011"/>
                  </a:lnTo>
                  <a:lnTo>
                    <a:pt x="633771" y="697511"/>
                  </a:lnTo>
                  <a:lnTo>
                    <a:pt x="648764" y="731236"/>
                  </a:lnTo>
                  <a:lnTo>
                    <a:pt x="654168" y="753999"/>
                  </a:lnTo>
                  <a:lnTo>
                    <a:pt x="658428" y="779988"/>
                  </a:lnTo>
                  <a:lnTo>
                    <a:pt x="663041" y="804983"/>
                  </a:lnTo>
                  <a:lnTo>
                    <a:pt x="669504" y="824759"/>
                  </a:lnTo>
                  <a:lnTo>
                    <a:pt x="602640" y="823325"/>
                  </a:lnTo>
                  <a:lnTo>
                    <a:pt x="603221" y="821686"/>
                  </a:lnTo>
                  <a:lnTo>
                    <a:pt x="599055" y="795432"/>
                  </a:lnTo>
                  <a:lnTo>
                    <a:pt x="583950" y="762023"/>
                  </a:lnTo>
                  <a:close/>
                </a:path>
                <a:path w="1605914" h="826134">
                  <a:moveTo>
                    <a:pt x="852743" y="231912"/>
                  </a:moveTo>
                  <a:lnTo>
                    <a:pt x="856819" y="220415"/>
                  </a:lnTo>
                  <a:lnTo>
                    <a:pt x="869153" y="223632"/>
                  </a:lnTo>
                  <a:lnTo>
                    <a:pt x="866334" y="231584"/>
                  </a:lnTo>
                  <a:lnTo>
                    <a:pt x="852743" y="231912"/>
                  </a:lnTo>
                  <a:close/>
                </a:path>
                <a:path w="1605914" h="826134">
                  <a:moveTo>
                    <a:pt x="795128" y="394418"/>
                  </a:moveTo>
                  <a:lnTo>
                    <a:pt x="850867" y="237203"/>
                  </a:lnTo>
                  <a:lnTo>
                    <a:pt x="862946" y="241140"/>
                  </a:lnTo>
                  <a:lnTo>
                    <a:pt x="799717" y="419481"/>
                  </a:lnTo>
                  <a:lnTo>
                    <a:pt x="795128" y="394418"/>
                  </a:lnTo>
                  <a:close/>
                </a:path>
                <a:path w="1605914" h="826134">
                  <a:moveTo>
                    <a:pt x="878009" y="157797"/>
                  </a:moveTo>
                  <a:lnTo>
                    <a:pt x="878888" y="158167"/>
                  </a:lnTo>
                  <a:lnTo>
                    <a:pt x="878798" y="158423"/>
                  </a:lnTo>
                  <a:lnTo>
                    <a:pt x="878009" y="157797"/>
                  </a:lnTo>
                  <a:close/>
                </a:path>
                <a:path w="1605914" h="826134">
                  <a:moveTo>
                    <a:pt x="856187" y="184192"/>
                  </a:moveTo>
                  <a:lnTo>
                    <a:pt x="860569" y="171831"/>
                  </a:lnTo>
                  <a:lnTo>
                    <a:pt x="872007" y="177576"/>
                  </a:lnTo>
                  <a:lnTo>
                    <a:pt x="871111" y="180104"/>
                  </a:lnTo>
                  <a:lnTo>
                    <a:pt x="856187" y="184192"/>
                  </a:lnTo>
                  <a:close/>
                </a:path>
                <a:path w="1605914" h="826134">
                  <a:moveTo>
                    <a:pt x="800581" y="341031"/>
                  </a:moveTo>
                  <a:lnTo>
                    <a:pt x="856187" y="184192"/>
                  </a:lnTo>
                  <a:lnTo>
                    <a:pt x="865072" y="197136"/>
                  </a:lnTo>
                  <a:lnTo>
                    <a:pt x="806955" y="361060"/>
                  </a:lnTo>
                  <a:lnTo>
                    <a:pt x="800581" y="341031"/>
                  </a:lnTo>
                  <a:close/>
                </a:path>
                <a:path w="1605914" h="826134">
                  <a:moveTo>
                    <a:pt x="867161" y="153239"/>
                  </a:moveTo>
                  <a:lnTo>
                    <a:pt x="868283" y="150075"/>
                  </a:lnTo>
                  <a:lnTo>
                    <a:pt x="878009" y="157797"/>
                  </a:lnTo>
                  <a:lnTo>
                    <a:pt x="867161" y="153239"/>
                  </a:lnTo>
                  <a:close/>
                </a:path>
                <a:path w="1605914" h="826134">
                  <a:moveTo>
                    <a:pt x="860082" y="135201"/>
                  </a:moveTo>
                  <a:lnTo>
                    <a:pt x="860447" y="134171"/>
                  </a:lnTo>
                  <a:lnTo>
                    <a:pt x="869993" y="145251"/>
                  </a:lnTo>
                  <a:lnTo>
                    <a:pt x="869101" y="147767"/>
                  </a:lnTo>
                  <a:lnTo>
                    <a:pt x="860082" y="135201"/>
                  </a:lnTo>
                  <a:close/>
                </a:path>
                <a:path w="1605914" h="826134">
                  <a:moveTo>
                    <a:pt x="801241" y="301165"/>
                  </a:moveTo>
                  <a:lnTo>
                    <a:pt x="860082" y="135201"/>
                  </a:lnTo>
                  <a:lnTo>
                    <a:pt x="869101" y="147767"/>
                  </a:lnTo>
                  <a:lnTo>
                    <a:pt x="807016" y="322881"/>
                  </a:lnTo>
                  <a:lnTo>
                    <a:pt x="801241" y="301165"/>
                  </a:lnTo>
                  <a:close/>
                </a:path>
                <a:path w="1605914" h="826134">
                  <a:moveTo>
                    <a:pt x="856971" y="105969"/>
                  </a:moveTo>
                  <a:lnTo>
                    <a:pt x="888239" y="17776"/>
                  </a:lnTo>
                  <a:lnTo>
                    <a:pt x="899633" y="23644"/>
                  </a:lnTo>
                  <a:lnTo>
                    <a:pt x="866317" y="117615"/>
                  </a:lnTo>
                  <a:lnTo>
                    <a:pt x="856971" y="105969"/>
                  </a:lnTo>
                  <a:close/>
                </a:path>
                <a:path w="1605914" h="826134">
                  <a:moveTo>
                    <a:pt x="801774" y="261656"/>
                  </a:moveTo>
                  <a:lnTo>
                    <a:pt x="853953" y="114482"/>
                  </a:lnTo>
                  <a:lnTo>
                    <a:pt x="863206" y="126388"/>
                  </a:lnTo>
                  <a:lnTo>
                    <a:pt x="807498" y="283516"/>
                  </a:lnTo>
                  <a:lnTo>
                    <a:pt x="801774" y="261656"/>
                  </a:lnTo>
                  <a:close/>
                </a:path>
                <a:path w="1605914" h="826134">
                  <a:moveTo>
                    <a:pt x="802675" y="221107"/>
                  </a:moveTo>
                  <a:lnTo>
                    <a:pt x="877845" y="9086"/>
                  </a:lnTo>
                  <a:lnTo>
                    <a:pt x="889361" y="14612"/>
                  </a:lnTo>
                  <a:lnTo>
                    <a:pt x="811254" y="234915"/>
                  </a:lnTo>
                  <a:lnTo>
                    <a:pt x="802675" y="221107"/>
                  </a:lnTo>
                  <a:close/>
                </a:path>
                <a:path w="1605914" h="826134">
                  <a:moveTo>
                    <a:pt x="801031" y="187740"/>
                  </a:moveTo>
                  <a:lnTo>
                    <a:pt x="867391" y="567"/>
                  </a:lnTo>
                  <a:lnTo>
                    <a:pt x="878906" y="6093"/>
                  </a:lnTo>
                  <a:lnTo>
                    <a:pt x="809546" y="201729"/>
                  </a:lnTo>
                  <a:lnTo>
                    <a:pt x="801031" y="187740"/>
                  </a:lnTo>
                  <a:close/>
                </a:path>
                <a:path w="1605914" h="826134">
                  <a:moveTo>
                    <a:pt x="796459" y="162628"/>
                  </a:moveTo>
                  <a:lnTo>
                    <a:pt x="854118" y="0"/>
                  </a:lnTo>
                  <a:lnTo>
                    <a:pt x="866057" y="4329"/>
                  </a:lnTo>
                  <a:lnTo>
                    <a:pt x="804412" y="178204"/>
                  </a:lnTo>
                  <a:lnTo>
                    <a:pt x="796459" y="162628"/>
                  </a:lnTo>
                  <a:close/>
                </a:path>
                <a:path w="1605914" h="826134">
                  <a:moveTo>
                    <a:pt x="791860" y="99591"/>
                  </a:moveTo>
                  <a:lnTo>
                    <a:pt x="826608" y="1580"/>
                  </a:lnTo>
                  <a:lnTo>
                    <a:pt x="840099" y="1535"/>
                  </a:lnTo>
                  <a:lnTo>
                    <a:pt x="853117" y="2821"/>
                  </a:lnTo>
                  <a:lnTo>
                    <a:pt x="802400" y="145872"/>
                  </a:lnTo>
                  <a:lnTo>
                    <a:pt x="793310" y="133505"/>
                  </a:lnTo>
                  <a:lnTo>
                    <a:pt x="797221" y="122475"/>
                  </a:lnTo>
                  <a:lnTo>
                    <a:pt x="791860" y="99591"/>
                  </a:lnTo>
                  <a:close/>
                </a:path>
                <a:path w="1605914" h="826134">
                  <a:moveTo>
                    <a:pt x="554972" y="691735"/>
                  </a:moveTo>
                  <a:lnTo>
                    <a:pt x="592223" y="586667"/>
                  </a:lnTo>
                  <a:lnTo>
                    <a:pt x="601474" y="598578"/>
                  </a:lnTo>
                  <a:lnTo>
                    <a:pt x="609617" y="613615"/>
                  </a:lnTo>
                  <a:lnTo>
                    <a:pt x="607180" y="620489"/>
                  </a:lnTo>
                  <a:lnTo>
                    <a:pt x="615725" y="634395"/>
                  </a:lnTo>
                  <a:lnTo>
                    <a:pt x="612208" y="644314"/>
                  </a:lnTo>
                  <a:lnTo>
                    <a:pt x="621435" y="656296"/>
                  </a:lnTo>
                  <a:lnTo>
                    <a:pt x="587849" y="751026"/>
                  </a:lnTo>
                  <a:lnTo>
                    <a:pt x="579775" y="735794"/>
                  </a:lnTo>
                  <a:lnTo>
                    <a:pt x="571593" y="720866"/>
                  </a:lnTo>
                  <a:lnTo>
                    <a:pt x="563198" y="706539"/>
                  </a:lnTo>
                  <a:lnTo>
                    <a:pt x="565107" y="701155"/>
                  </a:lnTo>
                  <a:lnTo>
                    <a:pt x="554972" y="691735"/>
                  </a:lnTo>
                  <a:close/>
                </a:path>
                <a:path w="1605914" h="826134">
                  <a:moveTo>
                    <a:pt x="789887" y="67149"/>
                  </a:moveTo>
                  <a:lnTo>
                    <a:pt x="810932" y="7789"/>
                  </a:lnTo>
                  <a:lnTo>
                    <a:pt x="824803" y="6670"/>
                  </a:lnTo>
                  <a:lnTo>
                    <a:pt x="798468" y="80950"/>
                  </a:lnTo>
                  <a:lnTo>
                    <a:pt x="789887" y="67149"/>
                  </a:lnTo>
                  <a:close/>
                </a:path>
                <a:path w="1605914" h="826134">
                  <a:moveTo>
                    <a:pt x="502347" y="536119"/>
                  </a:moveTo>
                  <a:lnTo>
                    <a:pt x="537773" y="436198"/>
                  </a:lnTo>
                  <a:lnTo>
                    <a:pt x="556090" y="498553"/>
                  </a:lnTo>
                  <a:lnTo>
                    <a:pt x="562462" y="518584"/>
                  </a:lnTo>
                  <a:lnTo>
                    <a:pt x="571633" y="530724"/>
                  </a:lnTo>
                  <a:lnTo>
                    <a:pt x="578103" y="550479"/>
                  </a:lnTo>
                  <a:lnTo>
                    <a:pt x="583972" y="571934"/>
                  </a:lnTo>
                  <a:lnTo>
                    <a:pt x="591335" y="589172"/>
                  </a:lnTo>
                  <a:lnTo>
                    <a:pt x="556654" y="686990"/>
                  </a:lnTo>
                  <a:lnTo>
                    <a:pt x="546221" y="678411"/>
                  </a:lnTo>
                  <a:lnTo>
                    <a:pt x="557267" y="647256"/>
                  </a:lnTo>
                  <a:lnTo>
                    <a:pt x="546561" y="639448"/>
                  </a:lnTo>
                  <a:lnTo>
                    <a:pt x="534911" y="634301"/>
                  </a:lnTo>
                  <a:lnTo>
                    <a:pt x="523932" y="627262"/>
                  </a:lnTo>
                  <a:lnTo>
                    <a:pt x="526636" y="619636"/>
                  </a:lnTo>
                  <a:lnTo>
                    <a:pt x="518813" y="603694"/>
                  </a:lnTo>
                  <a:lnTo>
                    <a:pt x="511263" y="586982"/>
                  </a:lnTo>
                  <a:lnTo>
                    <a:pt x="514786" y="577048"/>
                  </a:lnTo>
                  <a:lnTo>
                    <a:pt x="506589" y="562161"/>
                  </a:lnTo>
                  <a:lnTo>
                    <a:pt x="510493" y="551149"/>
                  </a:lnTo>
                  <a:lnTo>
                    <a:pt x="502347" y="536119"/>
                  </a:lnTo>
                  <a:close/>
                </a:path>
                <a:path w="1605914" h="826134">
                  <a:moveTo>
                    <a:pt x="537690" y="664469"/>
                  </a:moveTo>
                  <a:lnTo>
                    <a:pt x="544378" y="645604"/>
                  </a:lnTo>
                  <a:lnTo>
                    <a:pt x="554411" y="655312"/>
                  </a:lnTo>
                  <a:lnTo>
                    <a:pt x="546221" y="678411"/>
                  </a:lnTo>
                  <a:lnTo>
                    <a:pt x="537690" y="664469"/>
                  </a:lnTo>
                  <a:close/>
                </a:path>
                <a:path w="1605914" h="826134">
                  <a:moveTo>
                    <a:pt x="531264" y="644588"/>
                  </a:moveTo>
                  <a:lnTo>
                    <a:pt x="545304" y="642993"/>
                  </a:lnTo>
                  <a:lnTo>
                    <a:pt x="541270" y="654370"/>
                  </a:lnTo>
                  <a:lnTo>
                    <a:pt x="531264" y="644588"/>
                  </a:lnTo>
                  <a:close/>
                </a:path>
                <a:path w="1605914" h="826134">
                  <a:moveTo>
                    <a:pt x="478116" y="452441"/>
                  </a:moveTo>
                  <a:lnTo>
                    <a:pt x="512296" y="356034"/>
                  </a:lnTo>
                  <a:lnTo>
                    <a:pt x="520992" y="369512"/>
                  </a:lnTo>
                  <a:lnTo>
                    <a:pt x="518294" y="377122"/>
                  </a:lnTo>
                  <a:lnTo>
                    <a:pt x="531215" y="416691"/>
                  </a:lnTo>
                  <a:lnTo>
                    <a:pt x="540459" y="428622"/>
                  </a:lnTo>
                  <a:lnTo>
                    <a:pt x="505882" y="526149"/>
                  </a:lnTo>
                  <a:lnTo>
                    <a:pt x="495155" y="518400"/>
                  </a:lnTo>
                  <a:lnTo>
                    <a:pt x="499520" y="506087"/>
                  </a:lnTo>
                  <a:lnTo>
                    <a:pt x="490027" y="494858"/>
                  </a:lnTo>
                  <a:lnTo>
                    <a:pt x="502920" y="458492"/>
                  </a:lnTo>
                  <a:lnTo>
                    <a:pt x="490723" y="454889"/>
                  </a:lnTo>
                  <a:lnTo>
                    <a:pt x="478116" y="452441"/>
                  </a:lnTo>
                  <a:close/>
                </a:path>
                <a:path w="1605914" h="826134">
                  <a:moveTo>
                    <a:pt x="472279" y="468906"/>
                  </a:moveTo>
                  <a:lnTo>
                    <a:pt x="474706" y="462060"/>
                  </a:lnTo>
                  <a:lnTo>
                    <a:pt x="489012" y="459715"/>
                  </a:lnTo>
                  <a:lnTo>
                    <a:pt x="502920" y="458492"/>
                  </a:lnTo>
                  <a:lnTo>
                    <a:pt x="495002" y="480825"/>
                  </a:lnTo>
                  <a:lnTo>
                    <a:pt x="485372" y="469981"/>
                  </a:lnTo>
                  <a:lnTo>
                    <a:pt x="482037" y="479387"/>
                  </a:lnTo>
                  <a:lnTo>
                    <a:pt x="472279" y="468906"/>
                  </a:lnTo>
                  <a:close/>
                </a:path>
                <a:path w="1605914" h="826134">
                  <a:moveTo>
                    <a:pt x="469117" y="439818"/>
                  </a:moveTo>
                  <a:lnTo>
                    <a:pt x="505116" y="338280"/>
                  </a:lnTo>
                  <a:lnTo>
                    <a:pt x="515964" y="345688"/>
                  </a:lnTo>
                  <a:lnTo>
                    <a:pt x="478937" y="450127"/>
                  </a:lnTo>
                  <a:lnTo>
                    <a:pt x="469117" y="439818"/>
                  </a:lnTo>
                  <a:close/>
                </a:path>
                <a:path w="1605914" h="826134">
                  <a:moveTo>
                    <a:pt x="171311" y="823729"/>
                  </a:moveTo>
                  <a:lnTo>
                    <a:pt x="196452" y="752816"/>
                  </a:lnTo>
                  <a:lnTo>
                    <a:pt x="207161" y="760616"/>
                  </a:lnTo>
                  <a:lnTo>
                    <a:pt x="206366" y="762858"/>
                  </a:lnTo>
                  <a:lnTo>
                    <a:pt x="218047" y="767917"/>
                  </a:lnTo>
                  <a:lnTo>
                    <a:pt x="229866" y="772588"/>
                  </a:lnTo>
                  <a:lnTo>
                    <a:pt x="231472" y="768057"/>
                  </a:lnTo>
                  <a:lnTo>
                    <a:pt x="244655" y="768880"/>
                  </a:lnTo>
                  <a:lnTo>
                    <a:pt x="414406" y="290086"/>
                  </a:lnTo>
                  <a:lnTo>
                    <a:pt x="427905" y="290019"/>
                  </a:lnTo>
                  <a:lnTo>
                    <a:pt x="441543" y="289558"/>
                  </a:lnTo>
                  <a:lnTo>
                    <a:pt x="478301" y="299897"/>
                  </a:lnTo>
                  <a:lnTo>
                    <a:pt x="508912" y="327575"/>
                  </a:lnTo>
                  <a:lnTo>
                    <a:pt x="491246" y="377403"/>
                  </a:lnTo>
                  <a:lnTo>
                    <a:pt x="481536" y="366785"/>
                  </a:lnTo>
                  <a:lnTo>
                    <a:pt x="476170" y="381919"/>
                  </a:lnTo>
                  <a:lnTo>
                    <a:pt x="464503" y="376820"/>
                  </a:lnTo>
                  <a:lnTo>
                    <a:pt x="462026" y="383808"/>
                  </a:lnTo>
                  <a:lnTo>
                    <a:pt x="449289" y="381726"/>
                  </a:lnTo>
                  <a:lnTo>
                    <a:pt x="448168" y="384889"/>
                  </a:lnTo>
                  <a:lnTo>
                    <a:pt x="438380" y="374489"/>
                  </a:lnTo>
                  <a:lnTo>
                    <a:pt x="441018" y="367050"/>
                  </a:lnTo>
                  <a:lnTo>
                    <a:pt x="429230" y="362293"/>
                  </a:lnTo>
                  <a:lnTo>
                    <a:pt x="266046" y="822562"/>
                  </a:lnTo>
                  <a:lnTo>
                    <a:pt x="171311" y="823729"/>
                  </a:lnTo>
                  <a:close/>
                </a:path>
                <a:path w="1605914" h="826134">
                  <a:moveTo>
                    <a:pt x="447799" y="423934"/>
                  </a:moveTo>
                  <a:lnTo>
                    <a:pt x="463134" y="418687"/>
                  </a:lnTo>
                  <a:lnTo>
                    <a:pt x="477507" y="378146"/>
                  </a:lnTo>
                  <a:lnTo>
                    <a:pt x="491246" y="377403"/>
                  </a:lnTo>
                  <a:lnTo>
                    <a:pt x="472406" y="430540"/>
                  </a:lnTo>
                  <a:lnTo>
                    <a:pt x="458860" y="430743"/>
                  </a:lnTo>
                  <a:lnTo>
                    <a:pt x="447799" y="423934"/>
                  </a:lnTo>
                  <a:close/>
                </a:path>
                <a:path w="1605914" h="826134">
                  <a:moveTo>
                    <a:pt x="348189" y="666886"/>
                  </a:moveTo>
                  <a:lnTo>
                    <a:pt x="353370" y="652271"/>
                  </a:lnTo>
                  <a:lnTo>
                    <a:pt x="361947" y="666085"/>
                  </a:lnTo>
                  <a:lnTo>
                    <a:pt x="348189" y="666886"/>
                  </a:lnTo>
                  <a:close/>
                </a:path>
                <a:path w="1605914" h="826134">
                  <a:moveTo>
                    <a:pt x="312265" y="768210"/>
                  </a:moveTo>
                  <a:lnTo>
                    <a:pt x="344334" y="677757"/>
                  </a:lnTo>
                  <a:lnTo>
                    <a:pt x="350916" y="697198"/>
                  </a:lnTo>
                  <a:lnTo>
                    <a:pt x="324902" y="770573"/>
                  </a:lnTo>
                  <a:lnTo>
                    <a:pt x="312265" y="768210"/>
                  </a:lnTo>
                  <a:close/>
                </a:path>
                <a:path w="1605914" h="826134">
                  <a:moveTo>
                    <a:pt x="302404" y="796025"/>
                  </a:moveTo>
                  <a:lnTo>
                    <a:pt x="312265" y="768210"/>
                  </a:lnTo>
                  <a:lnTo>
                    <a:pt x="321952" y="778893"/>
                  </a:lnTo>
                  <a:lnTo>
                    <a:pt x="316172" y="795198"/>
                  </a:lnTo>
                  <a:lnTo>
                    <a:pt x="302404" y="796025"/>
                  </a:lnTo>
                  <a:close/>
                </a:path>
                <a:path w="1605914" h="826134">
                  <a:moveTo>
                    <a:pt x="405889" y="466132"/>
                  </a:moveTo>
                  <a:lnTo>
                    <a:pt x="420495" y="424937"/>
                  </a:lnTo>
                  <a:lnTo>
                    <a:pt x="427653" y="442752"/>
                  </a:lnTo>
                  <a:lnTo>
                    <a:pt x="422733" y="456628"/>
                  </a:lnTo>
                  <a:lnTo>
                    <a:pt x="405889" y="466132"/>
                  </a:lnTo>
                  <a:close/>
                </a:path>
                <a:path w="1605914" h="826134">
                  <a:moveTo>
                    <a:pt x="390392" y="509844"/>
                  </a:moveTo>
                  <a:lnTo>
                    <a:pt x="399547" y="484022"/>
                  </a:lnTo>
                  <a:lnTo>
                    <a:pt x="411456" y="488436"/>
                  </a:lnTo>
                  <a:lnTo>
                    <a:pt x="405999" y="503827"/>
                  </a:lnTo>
                  <a:lnTo>
                    <a:pt x="390392" y="509844"/>
                  </a:lnTo>
                  <a:close/>
                </a:path>
                <a:path w="1605914" h="826134">
                  <a:moveTo>
                    <a:pt x="372657" y="559865"/>
                  </a:moveTo>
                  <a:lnTo>
                    <a:pt x="386148" y="521815"/>
                  </a:lnTo>
                  <a:lnTo>
                    <a:pt x="396541" y="530505"/>
                  </a:lnTo>
                  <a:lnTo>
                    <a:pt x="385868" y="560610"/>
                  </a:lnTo>
                  <a:lnTo>
                    <a:pt x="372657" y="559865"/>
                  </a:lnTo>
                  <a:close/>
                </a:path>
                <a:path w="1605914" h="826134">
                  <a:moveTo>
                    <a:pt x="367898" y="573289"/>
                  </a:moveTo>
                  <a:lnTo>
                    <a:pt x="371718" y="562515"/>
                  </a:lnTo>
                  <a:lnTo>
                    <a:pt x="382960" y="568811"/>
                  </a:lnTo>
                  <a:lnTo>
                    <a:pt x="380626" y="575395"/>
                  </a:lnTo>
                  <a:lnTo>
                    <a:pt x="368137" y="573593"/>
                  </a:lnTo>
                  <a:lnTo>
                    <a:pt x="367898" y="573289"/>
                  </a:lnTo>
                  <a:close/>
                </a:path>
                <a:path w="1605914" h="826134">
                  <a:moveTo>
                    <a:pt x="283865" y="810310"/>
                  </a:moveTo>
                  <a:lnTo>
                    <a:pt x="367807" y="573546"/>
                  </a:lnTo>
                  <a:lnTo>
                    <a:pt x="368137" y="573593"/>
                  </a:lnTo>
                  <a:lnTo>
                    <a:pt x="377188" y="585092"/>
                  </a:lnTo>
                  <a:lnTo>
                    <a:pt x="298365" y="807415"/>
                  </a:lnTo>
                  <a:lnTo>
                    <a:pt x="283865" y="810310"/>
                  </a:lnTo>
                  <a:close/>
                </a:path>
                <a:path w="1605914" h="826134">
                  <a:moveTo>
                    <a:pt x="367807" y="573546"/>
                  </a:moveTo>
                  <a:lnTo>
                    <a:pt x="367898" y="573289"/>
                  </a:lnTo>
                  <a:lnTo>
                    <a:pt x="368137" y="573593"/>
                  </a:lnTo>
                  <a:lnTo>
                    <a:pt x="367807" y="573546"/>
                  </a:lnTo>
                  <a:close/>
                </a:path>
                <a:path w="1605914" h="826134">
                  <a:moveTo>
                    <a:pt x="411799" y="411459"/>
                  </a:moveTo>
                  <a:lnTo>
                    <a:pt x="427290" y="367766"/>
                  </a:lnTo>
                  <a:lnTo>
                    <a:pt x="435046" y="383895"/>
                  </a:lnTo>
                  <a:lnTo>
                    <a:pt x="425345" y="411256"/>
                  </a:lnTo>
                  <a:lnTo>
                    <a:pt x="411799" y="411459"/>
                  </a:lnTo>
                  <a:close/>
                </a:path>
                <a:path w="1605914" h="826134">
                  <a:moveTo>
                    <a:pt x="266046" y="822562"/>
                  </a:moveTo>
                  <a:lnTo>
                    <a:pt x="409646" y="417530"/>
                  </a:lnTo>
                  <a:lnTo>
                    <a:pt x="420707" y="424339"/>
                  </a:lnTo>
                  <a:lnTo>
                    <a:pt x="279580" y="822396"/>
                  </a:lnTo>
                  <a:lnTo>
                    <a:pt x="266046" y="822562"/>
                  </a:lnTo>
                  <a:close/>
                </a:path>
                <a:path w="1605914" h="826134">
                  <a:moveTo>
                    <a:pt x="309636" y="547592"/>
                  </a:moveTo>
                  <a:lnTo>
                    <a:pt x="398095" y="298088"/>
                  </a:lnTo>
                  <a:lnTo>
                    <a:pt x="412437" y="295640"/>
                  </a:lnTo>
                  <a:lnTo>
                    <a:pt x="304573" y="599879"/>
                  </a:lnTo>
                  <a:lnTo>
                    <a:pt x="309636" y="547592"/>
                  </a:lnTo>
                  <a:close/>
                </a:path>
                <a:path w="1605914" h="826134">
                  <a:moveTo>
                    <a:pt x="341117" y="420791"/>
                  </a:moveTo>
                  <a:lnTo>
                    <a:pt x="380389" y="310021"/>
                  </a:lnTo>
                  <a:lnTo>
                    <a:pt x="395355" y="305815"/>
                  </a:lnTo>
                  <a:lnTo>
                    <a:pt x="344354" y="449667"/>
                  </a:lnTo>
                  <a:lnTo>
                    <a:pt x="341117" y="420791"/>
                  </a:lnTo>
                  <a:close/>
                </a:path>
                <a:path w="1605914" h="826134">
                  <a:moveTo>
                    <a:pt x="0" y="508800"/>
                  </a:moveTo>
                  <a:lnTo>
                    <a:pt x="1696" y="504015"/>
                  </a:lnTo>
                  <a:lnTo>
                    <a:pt x="68406" y="467878"/>
                  </a:lnTo>
                  <a:lnTo>
                    <a:pt x="65365" y="476456"/>
                  </a:lnTo>
                  <a:lnTo>
                    <a:pt x="82225" y="504913"/>
                  </a:lnTo>
                  <a:lnTo>
                    <a:pt x="98113" y="536112"/>
                  </a:lnTo>
                  <a:lnTo>
                    <a:pt x="104125" y="557159"/>
                  </a:lnTo>
                  <a:lnTo>
                    <a:pt x="114420" y="604135"/>
                  </a:lnTo>
                  <a:lnTo>
                    <a:pt x="150018" y="655750"/>
                  </a:lnTo>
                  <a:lnTo>
                    <a:pt x="174204" y="701551"/>
                  </a:lnTo>
                  <a:lnTo>
                    <a:pt x="198139" y="748057"/>
                  </a:lnTo>
                  <a:lnTo>
                    <a:pt x="171916" y="822021"/>
                  </a:lnTo>
                  <a:lnTo>
                    <a:pt x="150190" y="807290"/>
                  </a:lnTo>
                  <a:lnTo>
                    <a:pt x="151539" y="803485"/>
                  </a:lnTo>
                  <a:lnTo>
                    <a:pt x="141054" y="795051"/>
                  </a:lnTo>
                  <a:lnTo>
                    <a:pt x="142653" y="790541"/>
                  </a:lnTo>
                  <a:lnTo>
                    <a:pt x="132374" y="781530"/>
                  </a:lnTo>
                  <a:lnTo>
                    <a:pt x="136921" y="768704"/>
                  </a:lnTo>
                  <a:lnTo>
                    <a:pt x="128831" y="753516"/>
                  </a:lnTo>
                  <a:lnTo>
                    <a:pt x="133197" y="741203"/>
                  </a:lnTo>
                  <a:lnTo>
                    <a:pt x="121257" y="736874"/>
                  </a:lnTo>
                  <a:lnTo>
                    <a:pt x="121045" y="737472"/>
                  </a:lnTo>
                  <a:lnTo>
                    <a:pt x="111098" y="727521"/>
                  </a:lnTo>
                  <a:lnTo>
                    <a:pt x="114327" y="718414"/>
                  </a:lnTo>
                  <a:lnTo>
                    <a:pt x="103562" y="710772"/>
                  </a:lnTo>
                  <a:lnTo>
                    <a:pt x="105625" y="704953"/>
                  </a:lnTo>
                  <a:lnTo>
                    <a:pt x="96067" y="693905"/>
                  </a:lnTo>
                  <a:lnTo>
                    <a:pt x="102202" y="676601"/>
                  </a:lnTo>
                  <a:lnTo>
                    <a:pt x="82614" y="655838"/>
                  </a:lnTo>
                  <a:lnTo>
                    <a:pt x="64470" y="631003"/>
                  </a:lnTo>
                  <a:lnTo>
                    <a:pt x="59490" y="607045"/>
                  </a:lnTo>
                  <a:lnTo>
                    <a:pt x="43483" y="576181"/>
                  </a:lnTo>
                  <a:lnTo>
                    <a:pt x="34964" y="562203"/>
                  </a:lnTo>
                  <a:lnTo>
                    <a:pt x="26417" y="548305"/>
                  </a:lnTo>
                  <a:lnTo>
                    <a:pt x="17745" y="534760"/>
                  </a:lnTo>
                  <a:lnTo>
                    <a:pt x="8851" y="521840"/>
                  </a:lnTo>
                  <a:lnTo>
                    <a:pt x="10463" y="517294"/>
                  </a:lnTo>
                  <a:lnTo>
                    <a:pt x="0" y="508800"/>
                  </a:lnTo>
                  <a:close/>
                </a:path>
              </a:pathLst>
            </a:custGeom>
            <a:solidFill>
              <a:srgbClr val="F4A670"/>
            </a:solidFill>
          </p:spPr>
          <p:txBody>
            <a:bodyPr wrap="square" lIns="0" tIns="0" rIns="0" bIns="0" rtlCol="0"/>
            <a:lstStyle/>
            <a:p>
              <a:endParaRPr sz="1688"/>
            </a:p>
          </p:txBody>
        </p:sp>
        <p:pic>
          <p:nvPicPr>
            <p:cNvPr id="5" name="object 5"/>
            <p:cNvPicPr/>
            <p:nvPr/>
          </p:nvPicPr>
          <p:blipFill>
            <a:blip r:embed="rId3" cstate="print"/>
            <a:stretch>
              <a:fillRect/>
            </a:stretch>
          </p:blipFill>
          <p:spPr>
            <a:xfrm>
              <a:off x="455416" y="2470923"/>
              <a:ext cx="2893763" cy="3807203"/>
            </a:xfrm>
            <a:prstGeom prst="rect">
              <a:avLst/>
            </a:prstGeom>
          </p:spPr>
        </p:pic>
        <p:pic>
          <p:nvPicPr>
            <p:cNvPr id="6" name="object 6"/>
            <p:cNvPicPr/>
            <p:nvPr/>
          </p:nvPicPr>
          <p:blipFill>
            <a:blip r:embed="rId4" cstate="print"/>
            <a:stretch>
              <a:fillRect/>
            </a:stretch>
          </p:blipFill>
          <p:spPr>
            <a:xfrm>
              <a:off x="3561716" y="2470923"/>
              <a:ext cx="2768619" cy="3807203"/>
            </a:xfrm>
            <a:prstGeom prst="rect">
              <a:avLst/>
            </a:prstGeom>
          </p:spPr>
        </p:pic>
        <p:sp>
          <p:nvSpPr>
            <p:cNvPr id="7" name="object 7"/>
            <p:cNvSpPr/>
            <p:nvPr/>
          </p:nvSpPr>
          <p:spPr>
            <a:xfrm>
              <a:off x="2045987" y="1032150"/>
              <a:ext cx="5606415" cy="653415"/>
            </a:xfrm>
            <a:custGeom>
              <a:avLst/>
              <a:gdLst/>
              <a:ahLst/>
              <a:cxnLst/>
              <a:rect l="l" t="t" r="r" b="b"/>
              <a:pathLst>
                <a:path w="5606415" h="653414">
                  <a:moveTo>
                    <a:pt x="5443101" y="653417"/>
                  </a:moveTo>
                  <a:lnTo>
                    <a:pt x="163259" y="653417"/>
                  </a:lnTo>
                  <a:lnTo>
                    <a:pt x="119858" y="647582"/>
                  </a:lnTo>
                  <a:lnTo>
                    <a:pt x="80859" y="631114"/>
                  </a:lnTo>
                  <a:lnTo>
                    <a:pt x="47817" y="605572"/>
                  </a:lnTo>
                  <a:lnTo>
                    <a:pt x="22289" y="572511"/>
                  </a:lnTo>
                  <a:lnTo>
                    <a:pt x="5831" y="533489"/>
                  </a:lnTo>
                  <a:lnTo>
                    <a:pt x="0" y="490063"/>
                  </a:lnTo>
                  <a:lnTo>
                    <a:pt x="0" y="163354"/>
                  </a:lnTo>
                  <a:lnTo>
                    <a:pt x="5831" y="119928"/>
                  </a:lnTo>
                  <a:lnTo>
                    <a:pt x="22289" y="80906"/>
                  </a:lnTo>
                  <a:lnTo>
                    <a:pt x="47817" y="47845"/>
                  </a:lnTo>
                  <a:lnTo>
                    <a:pt x="80859" y="22302"/>
                  </a:lnTo>
                  <a:lnTo>
                    <a:pt x="119858" y="5835"/>
                  </a:lnTo>
                  <a:lnTo>
                    <a:pt x="163259" y="0"/>
                  </a:lnTo>
                  <a:lnTo>
                    <a:pt x="5443101" y="0"/>
                  </a:lnTo>
                  <a:lnTo>
                    <a:pt x="5505578" y="12434"/>
                  </a:lnTo>
                  <a:lnTo>
                    <a:pt x="5558543" y="47845"/>
                  </a:lnTo>
                  <a:lnTo>
                    <a:pt x="5593933" y="100841"/>
                  </a:lnTo>
                  <a:lnTo>
                    <a:pt x="5606361" y="163354"/>
                  </a:lnTo>
                  <a:lnTo>
                    <a:pt x="5606361" y="490063"/>
                  </a:lnTo>
                  <a:lnTo>
                    <a:pt x="5593933" y="552576"/>
                  </a:lnTo>
                  <a:lnTo>
                    <a:pt x="5558543" y="605572"/>
                  </a:lnTo>
                  <a:lnTo>
                    <a:pt x="5505578" y="640983"/>
                  </a:lnTo>
                  <a:lnTo>
                    <a:pt x="5443101" y="653417"/>
                  </a:lnTo>
                  <a:close/>
                </a:path>
              </a:pathLst>
            </a:custGeom>
            <a:solidFill>
              <a:srgbClr val="FFF5DE"/>
            </a:solidFill>
          </p:spPr>
          <p:txBody>
            <a:bodyPr wrap="square" lIns="0" tIns="0" rIns="0" bIns="0" rtlCol="0"/>
            <a:lstStyle/>
            <a:p>
              <a:endParaRPr sz="1688"/>
            </a:p>
          </p:txBody>
        </p:sp>
      </p:grpSp>
      <p:sp>
        <p:nvSpPr>
          <p:cNvPr id="8" name="object 8"/>
          <p:cNvSpPr txBox="1">
            <a:spLocks noGrp="1"/>
          </p:cNvSpPr>
          <p:nvPr>
            <p:ph type="title"/>
          </p:nvPr>
        </p:nvSpPr>
        <p:spPr>
          <a:xfrm>
            <a:off x="857250" y="840858"/>
            <a:ext cx="7286625" cy="488178"/>
          </a:xfrm>
          <a:prstGeom prst="rect">
            <a:avLst/>
          </a:prstGeom>
        </p:spPr>
        <p:txBody>
          <a:bodyPr vert="horz" wrap="square" lIns="0" tIns="11906" rIns="0" bIns="0" rtlCol="0" anchor="b" anchorCtr="0">
            <a:spAutoFit/>
          </a:bodyPr>
          <a:lstStyle/>
          <a:p>
            <a:pPr marL="337542">
              <a:spcBef>
                <a:spcPts val="94"/>
              </a:spcBef>
            </a:pPr>
            <a:r>
              <a:rPr spc="183" dirty="0">
                <a:solidFill>
                  <a:srgbClr val="FF0000"/>
                </a:solidFill>
              </a:rPr>
              <a:t>Sınır</a:t>
            </a:r>
            <a:r>
              <a:rPr spc="211" dirty="0">
                <a:solidFill>
                  <a:srgbClr val="FF0000"/>
                </a:solidFill>
              </a:rPr>
              <a:t> Koyma</a:t>
            </a:r>
            <a:r>
              <a:rPr spc="215" dirty="0">
                <a:solidFill>
                  <a:srgbClr val="FF0000"/>
                </a:solidFill>
              </a:rPr>
              <a:t> </a:t>
            </a:r>
            <a:r>
              <a:rPr spc="206" dirty="0">
                <a:solidFill>
                  <a:srgbClr val="FF0000"/>
                </a:solidFill>
              </a:rPr>
              <a:t>Aşamaları</a:t>
            </a:r>
          </a:p>
        </p:txBody>
      </p:sp>
      <p:grpSp>
        <p:nvGrpSpPr>
          <p:cNvPr id="9" name="object 9"/>
          <p:cNvGrpSpPr/>
          <p:nvPr/>
        </p:nvGrpSpPr>
        <p:grpSpPr>
          <a:xfrm>
            <a:off x="929960" y="2872587"/>
            <a:ext cx="8214122" cy="3016448"/>
            <a:chOff x="991957" y="3064092"/>
            <a:chExt cx="8761730" cy="3217545"/>
          </a:xfrm>
        </p:grpSpPr>
        <p:pic>
          <p:nvPicPr>
            <p:cNvPr id="10" name="object 10"/>
            <p:cNvPicPr/>
            <p:nvPr/>
          </p:nvPicPr>
          <p:blipFill>
            <a:blip r:embed="rId5" cstate="print"/>
            <a:stretch>
              <a:fillRect/>
            </a:stretch>
          </p:blipFill>
          <p:spPr>
            <a:xfrm>
              <a:off x="6709999" y="3064092"/>
              <a:ext cx="3043600" cy="3217398"/>
            </a:xfrm>
            <a:prstGeom prst="rect">
              <a:avLst/>
            </a:prstGeom>
          </p:spPr>
        </p:pic>
        <p:sp>
          <p:nvSpPr>
            <p:cNvPr id="11" name="object 11"/>
            <p:cNvSpPr/>
            <p:nvPr/>
          </p:nvSpPr>
          <p:spPr>
            <a:xfrm>
              <a:off x="991957" y="3356978"/>
              <a:ext cx="1949450" cy="382905"/>
            </a:xfrm>
            <a:custGeom>
              <a:avLst/>
              <a:gdLst/>
              <a:ahLst/>
              <a:cxnLst/>
              <a:rect l="l" t="t" r="r" b="b"/>
              <a:pathLst>
                <a:path w="1949450" h="382904">
                  <a:moveTo>
                    <a:pt x="1853214" y="382905"/>
                  </a:moveTo>
                  <a:lnTo>
                    <a:pt x="95738" y="382905"/>
                  </a:lnTo>
                  <a:lnTo>
                    <a:pt x="58473" y="375382"/>
                  </a:lnTo>
                  <a:lnTo>
                    <a:pt x="28041" y="354867"/>
                  </a:lnTo>
                  <a:lnTo>
                    <a:pt x="7523" y="324440"/>
                  </a:lnTo>
                  <a:lnTo>
                    <a:pt x="0" y="287179"/>
                  </a:lnTo>
                  <a:lnTo>
                    <a:pt x="0" y="95726"/>
                  </a:lnTo>
                  <a:lnTo>
                    <a:pt x="7523" y="58465"/>
                  </a:lnTo>
                  <a:lnTo>
                    <a:pt x="28041" y="28037"/>
                  </a:lnTo>
                  <a:lnTo>
                    <a:pt x="58473" y="7522"/>
                  </a:lnTo>
                  <a:lnTo>
                    <a:pt x="95738" y="0"/>
                  </a:lnTo>
                  <a:lnTo>
                    <a:pt x="1853214" y="0"/>
                  </a:lnTo>
                  <a:lnTo>
                    <a:pt x="1890480" y="7522"/>
                  </a:lnTo>
                  <a:lnTo>
                    <a:pt x="1920912" y="28037"/>
                  </a:lnTo>
                  <a:lnTo>
                    <a:pt x="1941429" y="58465"/>
                  </a:lnTo>
                  <a:lnTo>
                    <a:pt x="1948953" y="95726"/>
                  </a:lnTo>
                  <a:lnTo>
                    <a:pt x="1948953" y="287179"/>
                  </a:lnTo>
                  <a:lnTo>
                    <a:pt x="1941429" y="324440"/>
                  </a:lnTo>
                  <a:lnTo>
                    <a:pt x="1920912" y="354867"/>
                  </a:lnTo>
                  <a:lnTo>
                    <a:pt x="1890480" y="375382"/>
                  </a:lnTo>
                  <a:lnTo>
                    <a:pt x="1853214" y="382905"/>
                  </a:lnTo>
                  <a:close/>
                </a:path>
              </a:pathLst>
            </a:custGeom>
            <a:solidFill>
              <a:srgbClr val="FDF2D0"/>
            </a:solidFill>
          </p:spPr>
          <p:txBody>
            <a:bodyPr wrap="square" lIns="0" tIns="0" rIns="0" bIns="0" rtlCol="0"/>
            <a:lstStyle/>
            <a:p>
              <a:endParaRPr sz="1688"/>
            </a:p>
          </p:txBody>
        </p:sp>
      </p:grpSp>
      <p:sp>
        <p:nvSpPr>
          <p:cNvPr id="12" name="object 12"/>
          <p:cNvSpPr txBox="1"/>
          <p:nvPr/>
        </p:nvSpPr>
        <p:spPr>
          <a:xfrm>
            <a:off x="517749" y="2964332"/>
            <a:ext cx="2553295" cy="1959527"/>
          </a:xfrm>
          <a:prstGeom prst="rect">
            <a:avLst/>
          </a:prstGeom>
        </p:spPr>
        <p:txBody>
          <a:bodyPr vert="horz" wrap="square" lIns="0" tIns="170259" rIns="0" bIns="0" rtlCol="0">
            <a:spAutoFit/>
          </a:bodyPr>
          <a:lstStyle/>
          <a:p>
            <a:pPr marL="514350">
              <a:spcBef>
                <a:spcPts val="1341"/>
              </a:spcBef>
            </a:pPr>
            <a:r>
              <a:rPr sz="1969" spc="-131" dirty="0">
                <a:latin typeface="Trebuchet MS"/>
                <a:cs typeface="Trebuchet MS"/>
              </a:rPr>
              <a:t>F</a:t>
            </a:r>
            <a:r>
              <a:rPr sz="1969" spc="191" dirty="0">
                <a:latin typeface="Trebuchet MS"/>
                <a:cs typeface="Trebuchet MS"/>
              </a:rPr>
              <a:t>İ</a:t>
            </a:r>
            <a:r>
              <a:rPr sz="1969" spc="-309" dirty="0">
                <a:latin typeface="Trebuchet MS"/>
                <a:cs typeface="Trebuchet MS"/>
              </a:rPr>
              <a:t>N</a:t>
            </a:r>
            <a:r>
              <a:rPr sz="1969" spc="-136" dirty="0">
                <a:latin typeface="Trebuchet MS"/>
                <a:cs typeface="Trebuchet MS"/>
              </a:rPr>
              <a:t>A</a:t>
            </a:r>
            <a:r>
              <a:rPr sz="1969" spc="-159" dirty="0">
                <a:latin typeface="Trebuchet MS"/>
                <a:cs typeface="Trebuchet MS"/>
              </a:rPr>
              <a:t>L</a:t>
            </a:r>
            <a:r>
              <a:rPr sz="1969" spc="-28" dirty="0">
                <a:latin typeface="Trebuchet MS"/>
                <a:cs typeface="Trebuchet MS"/>
              </a:rPr>
              <a:t> </a:t>
            </a:r>
            <a:r>
              <a:rPr sz="1969" spc="-89" dirty="0">
                <a:latin typeface="Trebuchet MS"/>
                <a:cs typeface="Trebuchet MS"/>
              </a:rPr>
              <a:t>S</a:t>
            </a:r>
            <a:r>
              <a:rPr sz="1969" spc="-159" dirty="0">
                <a:latin typeface="Trebuchet MS"/>
                <a:cs typeface="Trebuchet MS"/>
              </a:rPr>
              <a:t>E</a:t>
            </a:r>
            <a:r>
              <a:rPr sz="1969" spc="-206" dirty="0">
                <a:latin typeface="Trebuchet MS"/>
                <a:cs typeface="Trebuchet MS"/>
              </a:rPr>
              <a:t>Ç</a:t>
            </a:r>
            <a:r>
              <a:rPr sz="1969" spc="-159" dirty="0">
                <a:latin typeface="Trebuchet MS"/>
                <a:cs typeface="Trebuchet MS"/>
              </a:rPr>
              <a:t>E</a:t>
            </a:r>
            <a:r>
              <a:rPr sz="1969" spc="-309" dirty="0">
                <a:latin typeface="Trebuchet MS"/>
                <a:cs typeface="Trebuchet MS"/>
              </a:rPr>
              <a:t>N</a:t>
            </a:r>
            <a:r>
              <a:rPr sz="1969" spc="-159" dirty="0">
                <a:latin typeface="Trebuchet MS"/>
                <a:cs typeface="Trebuchet MS"/>
              </a:rPr>
              <a:t>E</a:t>
            </a:r>
            <a:r>
              <a:rPr sz="1969" spc="-323" dirty="0">
                <a:latin typeface="Trebuchet MS"/>
                <a:cs typeface="Trebuchet MS"/>
              </a:rPr>
              <a:t>Ğ</a:t>
            </a:r>
            <a:r>
              <a:rPr sz="1969" spc="155" dirty="0">
                <a:latin typeface="Trebuchet MS"/>
                <a:cs typeface="Trebuchet MS"/>
              </a:rPr>
              <a:t>İ</a:t>
            </a:r>
            <a:endParaRPr sz="1969">
              <a:latin typeface="Trebuchet MS"/>
              <a:cs typeface="Trebuchet MS"/>
            </a:endParaRPr>
          </a:p>
          <a:p>
            <a:pPr>
              <a:spcBef>
                <a:spcPts val="23"/>
              </a:spcBef>
            </a:pPr>
            <a:endParaRPr sz="1547">
              <a:latin typeface="Trebuchet MS"/>
              <a:cs typeface="Trebuchet MS"/>
            </a:endParaRPr>
          </a:p>
          <a:p>
            <a:pPr marL="11906" marR="285750" indent="63698">
              <a:lnSpc>
                <a:spcPct val="71900"/>
              </a:lnSpc>
            </a:pPr>
            <a:r>
              <a:rPr sz="1875" spc="-155" dirty="0">
                <a:latin typeface="Trebuchet MS"/>
                <a:cs typeface="Trebuchet MS"/>
              </a:rPr>
              <a:t>E</a:t>
            </a:r>
            <a:r>
              <a:rPr sz="1875" spc="-188" dirty="0">
                <a:latin typeface="Trebuchet MS"/>
                <a:cs typeface="Trebuchet MS"/>
              </a:rPr>
              <a:t>ğ</a:t>
            </a:r>
            <a:r>
              <a:rPr sz="1875" spc="-263" dirty="0">
                <a:latin typeface="Trebuchet MS"/>
                <a:cs typeface="Trebuchet MS"/>
              </a:rPr>
              <a:t>e</a:t>
            </a:r>
            <a:r>
              <a:rPr sz="1875" spc="-66" dirty="0">
                <a:latin typeface="Trebuchet MS"/>
                <a:cs typeface="Trebuchet MS"/>
              </a:rPr>
              <a:t>r</a:t>
            </a:r>
            <a:r>
              <a:rPr sz="1875" spc="-28" dirty="0">
                <a:latin typeface="Trebuchet MS"/>
                <a:cs typeface="Trebuchet MS"/>
              </a:rPr>
              <a:t> </a:t>
            </a:r>
            <a:r>
              <a:rPr sz="1875" spc="-258" dirty="0">
                <a:latin typeface="Trebuchet MS"/>
                <a:cs typeface="Trebuchet MS"/>
              </a:rPr>
              <a:t>d</a:t>
            </a:r>
            <a:r>
              <a:rPr sz="1875" spc="-215" dirty="0">
                <a:latin typeface="Trebuchet MS"/>
                <a:cs typeface="Trebuchet MS"/>
              </a:rPr>
              <a:t>a</a:t>
            </a:r>
            <a:r>
              <a:rPr sz="1875" spc="-305" dirty="0">
                <a:latin typeface="Trebuchet MS"/>
                <a:cs typeface="Trebuchet MS"/>
              </a:rPr>
              <a:t>h</a:t>
            </a:r>
            <a:r>
              <a:rPr sz="1875" spc="-248" dirty="0">
                <a:latin typeface="Trebuchet MS"/>
                <a:cs typeface="Trebuchet MS"/>
              </a:rPr>
              <a:t>a</a:t>
            </a:r>
            <a:r>
              <a:rPr sz="1875" spc="-28" dirty="0">
                <a:latin typeface="Trebuchet MS"/>
                <a:cs typeface="Trebuchet MS"/>
              </a:rPr>
              <a:t> </a:t>
            </a:r>
            <a:r>
              <a:rPr sz="1875" spc="-234" dirty="0">
                <a:latin typeface="Trebuchet MS"/>
                <a:cs typeface="Trebuchet MS"/>
              </a:rPr>
              <a:t>ö</a:t>
            </a:r>
            <a:r>
              <a:rPr sz="1875" spc="-305" dirty="0">
                <a:latin typeface="Trebuchet MS"/>
                <a:cs typeface="Trebuchet MS"/>
              </a:rPr>
              <a:t>n</a:t>
            </a:r>
            <a:r>
              <a:rPr sz="1875" spc="-197" dirty="0">
                <a:latin typeface="Trebuchet MS"/>
                <a:cs typeface="Trebuchet MS"/>
              </a:rPr>
              <a:t>c</a:t>
            </a:r>
            <a:r>
              <a:rPr sz="1875" spc="-295" dirty="0">
                <a:latin typeface="Trebuchet MS"/>
                <a:cs typeface="Trebuchet MS"/>
              </a:rPr>
              <a:t>e</a:t>
            </a:r>
            <a:r>
              <a:rPr sz="1875" spc="-28" dirty="0">
                <a:latin typeface="Trebuchet MS"/>
                <a:cs typeface="Trebuchet MS"/>
              </a:rPr>
              <a:t> </a:t>
            </a:r>
            <a:r>
              <a:rPr sz="1875" spc="-291" dirty="0">
                <a:latin typeface="Trebuchet MS"/>
                <a:cs typeface="Trebuchet MS"/>
              </a:rPr>
              <a:t>u</a:t>
            </a:r>
            <a:r>
              <a:rPr sz="1875" spc="-127" dirty="0">
                <a:latin typeface="Trebuchet MS"/>
                <a:cs typeface="Trebuchet MS"/>
              </a:rPr>
              <a:t>y</a:t>
            </a:r>
            <a:r>
              <a:rPr sz="1875" spc="-215" dirty="0">
                <a:latin typeface="Trebuchet MS"/>
                <a:cs typeface="Trebuchet MS"/>
              </a:rPr>
              <a:t>a</a:t>
            </a:r>
            <a:r>
              <a:rPr sz="1875" spc="-33" dirty="0">
                <a:latin typeface="Trebuchet MS"/>
                <a:cs typeface="Trebuchet MS"/>
              </a:rPr>
              <a:t>r</a:t>
            </a:r>
            <a:r>
              <a:rPr sz="1875" spc="-263" dirty="0">
                <a:latin typeface="Trebuchet MS"/>
                <a:cs typeface="Trebuchet MS"/>
              </a:rPr>
              <a:t>ı  </a:t>
            </a:r>
            <a:r>
              <a:rPr sz="1875" spc="-127" dirty="0">
                <a:latin typeface="Trebuchet MS"/>
                <a:cs typeface="Trebuchet MS"/>
              </a:rPr>
              <a:t>y</a:t>
            </a:r>
            <a:r>
              <a:rPr sz="1875" spc="-215" dirty="0">
                <a:latin typeface="Trebuchet MS"/>
                <a:cs typeface="Trebuchet MS"/>
              </a:rPr>
              <a:t>a</a:t>
            </a:r>
            <a:r>
              <a:rPr sz="1875" spc="-267" dirty="0">
                <a:latin typeface="Trebuchet MS"/>
                <a:cs typeface="Trebuchet MS"/>
              </a:rPr>
              <a:t>p</a:t>
            </a:r>
            <a:r>
              <a:rPr sz="1875" spc="-215" dirty="0">
                <a:latin typeface="Trebuchet MS"/>
                <a:cs typeface="Trebuchet MS"/>
              </a:rPr>
              <a:t>ı</a:t>
            </a:r>
            <a:r>
              <a:rPr sz="1875" spc="-248" dirty="0">
                <a:latin typeface="Trebuchet MS"/>
                <a:cs typeface="Trebuchet MS"/>
              </a:rPr>
              <a:t>l</a:t>
            </a:r>
            <a:r>
              <a:rPr sz="1875" spc="-258" dirty="0">
                <a:latin typeface="Trebuchet MS"/>
                <a:cs typeface="Trebuchet MS"/>
              </a:rPr>
              <a:t>d</a:t>
            </a:r>
            <a:r>
              <a:rPr sz="1875" spc="-215" dirty="0">
                <a:latin typeface="Trebuchet MS"/>
                <a:cs typeface="Trebuchet MS"/>
              </a:rPr>
              <a:t>ı</a:t>
            </a:r>
            <a:r>
              <a:rPr sz="1875" spc="-127" dirty="0">
                <a:latin typeface="Trebuchet MS"/>
                <a:cs typeface="Trebuchet MS"/>
              </a:rPr>
              <a:t>y</a:t>
            </a:r>
            <a:r>
              <a:rPr sz="1875" spc="-94" dirty="0">
                <a:latin typeface="Trebuchet MS"/>
                <a:cs typeface="Trebuchet MS"/>
              </a:rPr>
              <a:t>s</a:t>
            </a:r>
            <a:r>
              <a:rPr sz="1875" spc="-248" dirty="0">
                <a:latin typeface="Trebuchet MS"/>
                <a:cs typeface="Trebuchet MS"/>
              </a:rPr>
              <a:t>a</a:t>
            </a:r>
            <a:r>
              <a:rPr sz="1875" spc="-28" dirty="0">
                <a:latin typeface="Trebuchet MS"/>
                <a:cs typeface="Trebuchet MS"/>
              </a:rPr>
              <a:t> </a:t>
            </a:r>
            <a:r>
              <a:rPr sz="1875" spc="-238" dirty="0">
                <a:latin typeface="Trebuchet MS"/>
                <a:cs typeface="Trebuchet MS"/>
              </a:rPr>
              <a:t>v</a:t>
            </a:r>
            <a:r>
              <a:rPr sz="1875" spc="-295" dirty="0">
                <a:latin typeface="Trebuchet MS"/>
                <a:cs typeface="Trebuchet MS"/>
              </a:rPr>
              <a:t>e</a:t>
            </a:r>
            <a:r>
              <a:rPr sz="1875" spc="-28" dirty="0">
                <a:latin typeface="Trebuchet MS"/>
                <a:cs typeface="Trebuchet MS"/>
              </a:rPr>
              <a:t> </a:t>
            </a:r>
            <a:r>
              <a:rPr sz="1875" spc="-197" dirty="0">
                <a:latin typeface="Trebuchet MS"/>
                <a:cs typeface="Trebuchet MS"/>
              </a:rPr>
              <a:t>ç</a:t>
            </a:r>
            <a:r>
              <a:rPr sz="1875" spc="-234" dirty="0">
                <a:latin typeface="Trebuchet MS"/>
                <a:cs typeface="Trebuchet MS"/>
              </a:rPr>
              <a:t>o</a:t>
            </a:r>
            <a:r>
              <a:rPr sz="1875" spc="-197" dirty="0">
                <a:latin typeface="Trebuchet MS"/>
                <a:cs typeface="Trebuchet MS"/>
              </a:rPr>
              <a:t>c</a:t>
            </a:r>
            <a:r>
              <a:rPr sz="1875" spc="-291" dirty="0">
                <a:latin typeface="Trebuchet MS"/>
                <a:cs typeface="Trebuchet MS"/>
              </a:rPr>
              <a:t>u</a:t>
            </a:r>
            <a:r>
              <a:rPr sz="1875" spc="-281" dirty="0">
                <a:latin typeface="Trebuchet MS"/>
                <a:cs typeface="Trebuchet MS"/>
              </a:rPr>
              <a:t>k</a:t>
            </a:r>
            <a:r>
              <a:rPr sz="1875" spc="-28" dirty="0">
                <a:latin typeface="Trebuchet MS"/>
                <a:cs typeface="Trebuchet MS"/>
              </a:rPr>
              <a:t> </a:t>
            </a:r>
            <a:r>
              <a:rPr sz="1875" spc="-94" dirty="0">
                <a:latin typeface="Trebuchet MS"/>
                <a:cs typeface="Trebuchet MS"/>
              </a:rPr>
              <a:t>s</a:t>
            </a:r>
            <a:r>
              <a:rPr sz="1875" spc="-215" dirty="0">
                <a:latin typeface="Trebuchet MS"/>
                <a:cs typeface="Trebuchet MS"/>
              </a:rPr>
              <a:t>ı</a:t>
            </a:r>
            <a:r>
              <a:rPr sz="1875" spc="-305" dirty="0">
                <a:latin typeface="Trebuchet MS"/>
                <a:cs typeface="Trebuchet MS"/>
              </a:rPr>
              <a:t>n</a:t>
            </a:r>
            <a:r>
              <a:rPr sz="1875" spc="-215" dirty="0">
                <a:latin typeface="Trebuchet MS"/>
                <a:cs typeface="Trebuchet MS"/>
              </a:rPr>
              <a:t>ı</a:t>
            </a:r>
            <a:r>
              <a:rPr sz="1875" spc="-33" dirty="0">
                <a:latin typeface="Trebuchet MS"/>
                <a:cs typeface="Trebuchet MS"/>
              </a:rPr>
              <a:t>r</a:t>
            </a:r>
            <a:r>
              <a:rPr sz="1875" spc="-178" dirty="0">
                <a:latin typeface="Trebuchet MS"/>
                <a:cs typeface="Trebuchet MS"/>
              </a:rPr>
              <a:t>a  </a:t>
            </a:r>
            <a:r>
              <a:rPr sz="1875" spc="-291" dirty="0">
                <a:latin typeface="Trebuchet MS"/>
                <a:cs typeface="Trebuchet MS"/>
              </a:rPr>
              <a:t>u</a:t>
            </a:r>
            <a:r>
              <a:rPr sz="1875" spc="-127" dirty="0">
                <a:latin typeface="Trebuchet MS"/>
                <a:cs typeface="Trebuchet MS"/>
              </a:rPr>
              <a:t>y</a:t>
            </a:r>
            <a:r>
              <a:rPr sz="1875" spc="-422" dirty="0">
                <a:latin typeface="Trebuchet MS"/>
                <a:cs typeface="Trebuchet MS"/>
              </a:rPr>
              <a:t>m</a:t>
            </a:r>
            <a:r>
              <a:rPr sz="1875" spc="-215" dirty="0">
                <a:latin typeface="Trebuchet MS"/>
                <a:cs typeface="Trebuchet MS"/>
              </a:rPr>
              <a:t>a</a:t>
            </a:r>
            <a:r>
              <a:rPr sz="1875" spc="-422" dirty="0">
                <a:latin typeface="Trebuchet MS"/>
                <a:cs typeface="Trebuchet MS"/>
              </a:rPr>
              <a:t>m</a:t>
            </a:r>
            <a:r>
              <a:rPr sz="1875" spc="-215" dirty="0">
                <a:latin typeface="Trebuchet MS"/>
                <a:cs typeface="Trebuchet MS"/>
              </a:rPr>
              <a:t>a</a:t>
            </a:r>
            <a:r>
              <a:rPr sz="1875" spc="-127" dirty="0">
                <a:latin typeface="Trebuchet MS"/>
                <a:cs typeface="Trebuchet MS"/>
              </a:rPr>
              <a:t>y</a:t>
            </a:r>
            <a:r>
              <a:rPr sz="1875" spc="-248" dirty="0">
                <a:latin typeface="Trebuchet MS"/>
                <a:cs typeface="Trebuchet MS"/>
              </a:rPr>
              <a:t>a</a:t>
            </a:r>
            <a:r>
              <a:rPr sz="1875" spc="-28" dirty="0">
                <a:latin typeface="Trebuchet MS"/>
                <a:cs typeface="Trebuchet MS"/>
              </a:rPr>
              <a:t> </a:t>
            </a:r>
            <a:r>
              <a:rPr sz="1875" spc="-258" dirty="0">
                <a:latin typeface="Trebuchet MS"/>
                <a:cs typeface="Trebuchet MS"/>
              </a:rPr>
              <a:t>d</a:t>
            </a:r>
            <a:r>
              <a:rPr sz="1875" spc="-263" dirty="0">
                <a:latin typeface="Trebuchet MS"/>
                <a:cs typeface="Trebuchet MS"/>
              </a:rPr>
              <a:t>e</a:t>
            </a:r>
            <a:r>
              <a:rPr sz="1875" spc="-238" dirty="0">
                <a:latin typeface="Trebuchet MS"/>
                <a:cs typeface="Trebuchet MS"/>
              </a:rPr>
              <a:t>v</a:t>
            </a:r>
            <a:r>
              <a:rPr sz="1875" spc="-215" dirty="0">
                <a:latin typeface="Trebuchet MS"/>
                <a:cs typeface="Trebuchet MS"/>
              </a:rPr>
              <a:t>a</a:t>
            </a:r>
            <a:r>
              <a:rPr sz="1875" spc="-454" dirty="0">
                <a:latin typeface="Trebuchet MS"/>
                <a:cs typeface="Trebuchet MS"/>
              </a:rPr>
              <a:t>m</a:t>
            </a:r>
            <a:r>
              <a:rPr sz="1875" spc="-28" dirty="0">
                <a:latin typeface="Trebuchet MS"/>
                <a:cs typeface="Trebuchet MS"/>
              </a:rPr>
              <a:t> </a:t>
            </a:r>
            <a:r>
              <a:rPr sz="1875" spc="-263" dirty="0">
                <a:latin typeface="Trebuchet MS"/>
                <a:cs typeface="Trebuchet MS"/>
              </a:rPr>
              <a:t>e</a:t>
            </a:r>
            <a:r>
              <a:rPr sz="1875" spc="-258" dirty="0">
                <a:latin typeface="Trebuchet MS"/>
                <a:cs typeface="Trebuchet MS"/>
              </a:rPr>
              <a:t>d</a:t>
            </a:r>
            <a:r>
              <a:rPr sz="1875" spc="-215" dirty="0">
                <a:latin typeface="Trebuchet MS"/>
                <a:cs typeface="Trebuchet MS"/>
              </a:rPr>
              <a:t>i</a:t>
            </a:r>
            <a:r>
              <a:rPr sz="1875" spc="-127" dirty="0">
                <a:latin typeface="Trebuchet MS"/>
                <a:cs typeface="Trebuchet MS"/>
              </a:rPr>
              <a:t>y</a:t>
            </a:r>
            <a:r>
              <a:rPr sz="1875" spc="-234" dirty="0">
                <a:latin typeface="Trebuchet MS"/>
                <a:cs typeface="Trebuchet MS"/>
              </a:rPr>
              <a:t>o</a:t>
            </a:r>
            <a:r>
              <a:rPr sz="1875" spc="-33" dirty="0">
                <a:latin typeface="Trebuchet MS"/>
                <a:cs typeface="Trebuchet MS"/>
              </a:rPr>
              <a:t>r</a:t>
            </a:r>
            <a:r>
              <a:rPr sz="1875" spc="-94" dirty="0">
                <a:latin typeface="Trebuchet MS"/>
                <a:cs typeface="Trebuchet MS"/>
              </a:rPr>
              <a:t>s</a:t>
            </a:r>
            <a:r>
              <a:rPr sz="1875" spc="-178" dirty="0">
                <a:latin typeface="Trebuchet MS"/>
                <a:cs typeface="Trebuchet MS"/>
              </a:rPr>
              <a:t>a  </a:t>
            </a:r>
            <a:r>
              <a:rPr sz="1875" spc="-238" dirty="0">
                <a:latin typeface="Trebuchet MS"/>
                <a:cs typeface="Trebuchet MS"/>
              </a:rPr>
              <a:t>uygulanır.</a:t>
            </a:r>
            <a:endParaRPr sz="1875">
              <a:latin typeface="Trebuchet MS"/>
              <a:cs typeface="Trebuchet MS"/>
            </a:endParaRPr>
          </a:p>
          <a:p>
            <a:pPr marL="11906" marR="4763" indent="63698">
              <a:lnSpc>
                <a:spcPct val="71900"/>
              </a:lnSpc>
            </a:pPr>
            <a:r>
              <a:rPr sz="1875" spc="-84" dirty="0">
                <a:latin typeface="Trebuchet MS"/>
                <a:cs typeface="Trebuchet MS"/>
              </a:rPr>
              <a:t>S</a:t>
            </a:r>
            <a:r>
              <a:rPr sz="1875" spc="-215" dirty="0">
                <a:latin typeface="Trebuchet MS"/>
                <a:cs typeface="Trebuchet MS"/>
              </a:rPr>
              <a:t>ı</a:t>
            </a:r>
            <a:r>
              <a:rPr sz="1875" spc="-305" dirty="0">
                <a:latin typeface="Trebuchet MS"/>
                <a:cs typeface="Trebuchet MS"/>
              </a:rPr>
              <a:t>n</a:t>
            </a:r>
            <a:r>
              <a:rPr sz="1875" spc="-215" dirty="0">
                <a:latin typeface="Trebuchet MS"/>
                <a:cs typeface="Trebuchet MS"/>
              </a:rPr>
              <a:t>ı</a:t>
            </a:r>
            <a:r>
              <a:rPr sz="1875" spc="-33" dirty="0">
                <a:latin typeface="Trebuchet MS"/>
                <a:cs typeface="Trebuchet MS"/>
              </a:rPr>
              <a:t>r</a:t>
            </a:r>
            <a:r>
              <a:rPr sz="1875" spc="-248" dirty="0">
                <a:latin typeface="Trebuchet MS"/>
                <a:cs typeface="Trebuchet MS"/>
              </a:rPr>
              <a:t>l</a:t>
            </a:r>
            <a:r>
              <a:rPr sz="1875" spc="-215" dirty="0">
                <a:latin typeface="Trebuchet MS"/>
                <a:cs typeface="Trebuchet MS"/>
              </a:rPr>
              <a:t>a</a:t>
            </a:r>
            <a:r>
              <a:rPr sz="1875" spc="-33" dirty="0">
                <a:latin typeface="Trebuchet MS"/>
                <a:cs typeface="Trebuchet MS"/>
              </a:rPr>
              <a:t>r</a:t>
            </a:r>
            <a:r>
              <a:rPr sz="1875" spc="-248" dirty="0">
                <a:latin typeface="Trebuchet MS"/>
                <a:cs typeface="Trebuchet MS"/>
              </a:rPr>
              <a:t>a</a:t>
            </a:r>
            <a:r>
              <a:rPr sz="1875" spc="-28" dirty="0">
                <a:latin typeface="Trebuchet MS"/>
                <a:cs typeface="Trebuchet MS"/>
              </a:rPr>
              <a:t> </a:t>
            </a:r>
            <a:r>
              <a:rPr sz="1875" spc="-291" dirty="0">
                <a:latin typeface="Trebuchet MS"/>
                <a:cs typeface="Trebuchet MS"/>
              </a:rPr>
              <a:t>u</a:t>
            </a:r>
            <a:r>
              <a:rPr sz="1875" spc="-127" dirty="0">
                <a:latin typeface="Trebuchet MS"/>
                <a:cs typeface="Trebuchet MS"/>
              </a:rPr>
              <a:t>y</a:t>
            </a:r>
            <a:r>
              <a:rPr sz="1875" spc="-422" dirty="0">
                <a:latin typeface="Trebuchet MS"/>
                <a:cs typeface="Trebuchet MS"/>
              </a:rPr>
              <a:t>m</a:t>
            </a:r>
            <a:r>
              <a:rPr sz="1875" spc="-248" dirty="0">
                <a:latin typeface="Trebuchet MS"/>
                <a:cs typeface="Trebuchet MS"/>
              </a:rPr>
              <a:t>a</a:t>
            </a:r>
            <a:r>
              <a:rPr sz="1875" spc="-28" dirty="0">
                <a:latin typeface="Trebuchet MS"/>
                <a:cs typeface="Trebuchet MS"/>
              </a:rPr>
              <a:t> </a:t>
            </a:r>
            <a:r>
              <a:rPr sz="1875" spc="-127" dirty="0">
                <a:latin typeface="Trebuchet MS"/>
                <a:cs typeface="Trebuchet MS"/>
              </a:rPr>
              <a:t>y</a:t>
            </a:r>
            <a:r>
              <a:rPr sz="1875" spc="-248" dirty="0">
                <a:latin typeface="Trebuchet MS"/>
                <a:cs typeface="Trebuchet MS"/>
              </a:rPr>
              <a:t>a</a:t>
            </a:r>
            <a:r>
              <a:rPr sz="1875" spc="-28" dirty="0">
                <a:latin typeface="Trebuchet MS"/>
                <a:cs typeface="Trebuchet MS"/>
              </a:rPr>
              <a:t> </a:t>
            </a:r>
            <a:r>
              <a:rPr sz="1875" spc="-258" dirty="0">
                <a:latin typeface="Trebuchet MS"/>
                <a:cs typeface="Trebuchet MS"/>
              </a:rPr>
              <a:t>d</a:t>
            </a:r>
            <a:r>
              <a:rPr sz="1875" spc="-248" dirty="0">
                <a:latin typeface="Trebuchet MS"/>
                <a:cs typeface="Trebuchet MS"/>
              </a:rPr>
              <a:t>a</a:t>
            </a:r>
            <a:r>
              <a:rPr sz="1875" spc="-28" dirty="0">
                <a:latin typeface="Trebuchet MS"/>
                <a:cs typeface="Trebuchet MS"/>
              </a:rPr>
              <a:t> </a:t>
            </a:r>
            <a:r>
              <a:rPr sz="1875" spc="-291" dirty="0">
                <a:latin typeface="Trebuchet MS"/>
                <a:cs typeface="Trebuchet MS"/>
              </a:rPr>
              <a:t>u</a:t>
            </a:r>
            <a:r>
              <a:rPr sz="1875" spc="-127" dirty="0">
                <a:latin typeface="Trebuchet MS"/>
                <a:cs typeface="Trebuchet MS"/>
              </a:rPr>
              <a:t>y</a:t>
            </a:r>
            <a:r>
              <a:rPr sz="1875" spc="-422" dirty="0">
                <a:latin typeface="Trebuchet MS"/>
                <a:cs typeface="Trebuchet MS"/>
              </a:rPr>
              <a:t>m</a:t>
            </a:r>
            <a:r>
              <a:rPr sz="1875" spc="-215" dirty="0">
                <a:latin typeface="Trebuchet MS"/>
                <a:cs typeface="Trebuchet MS"/>
              </a:rPr>
              <a:t>a</a:t>
            </a:r>
            <a:r>
              <a:rPr sz="1875" spc="-422" dirty="0">
                <a:latin typeface="Trebuchet MS"/>
                <a:cs typeface="Trebuchet MS"/>
              </a:rPr>
              <a:t>m</a:t>
            </a:r>
            <a:r>
              <a:rPr sz="1875" spc="-178" dirty="0">
                <a:latin typeface="Trebuchet MS"/>
                <a:cs typeface="Trebuchet MS"/>
              </a:rPr>
              <a:t>a  </a:t>
            </a:r>
            <a:r>
              <a:rPr sz="1875" spc="-197" dirty="0">
                <a:latin typeface="Trebuchet MS"/>
                <a:cs typeface="Trebuchet MS"/>
              </a:rPr>
              <a:t>ç</a:t>
            </a:r>
            <a:r>
              <a:rPr sz="1875" spc="-234" dirty="0">
                <a:latin typeface="Trebuchet MS"/>
                <a:cs typeface="Trebuchet MS"/>
              </a:rPr>
              <a:t>o</a:t>
            </a:r>
            <a:r>
              <a:rPr sz="1875" spc="-197" dirty="0">
                <a:latin typeface="Trebuchet MS"/>
                <a:cs typeface="Trebuchet MS"/>
              </a:rPr>
              <a:t>c</a:t>
            </a:r>
            <a:r>
              <a:rPr sz="1875" spc="-291" dirty="0">
                <a:latin typeface="Trebuchet MS"/>
                <a:cs typeface="Trebuchet MS"/>
              </a:rPr>
              <a:t>u</a:t>
            </a:r>
            <a:r>
              <a:rPr sz="1875" spc="-188" dirty="0">
                <a:latin typeface="Trebuchet MS"/>
                <a:cs typeface="Trebuchet MS"/>
              </a:rPr>
              <a:t>ğ</a:t>
            </a:r>
            <a:r>
              <a:rPr sz="1875" spc="-291" dirty="0">
                <a:latin typeface="Trebuchet MS"/>
                <a:cs typeface="Trebuchet MS"/>
              </a:rPr>
              <a:t>u</a:t>
            </a:r>
            <a:r>
              <a:rPr sz="1875" spc="-338" dirty="0">
                <a:latin typeface="Trebuchet MS"/>
                <a:cs typeface="Trebuchet MS"/>
              </a:rPr>
              <a:t>n</a:t>
            </a:r>
            <a:r>
              <a:rPr sz="1875" spc="-28" dirty="0">
                <a:latin typeface="Trebuchet MS"/>
                <a:cs typeface="Trebuchet MS"/>
              </a:rPr>
              <a:t> </a:t>
            </a:r>
            <a:r>
              <a:rPr sz="1875" spc="-248" dirty="0">
                <a:latin typeface="Trebuchet MS"/>
                <a:cs typeface="Trebuchet MS"/>
              </a:rPr>
              <a:t>k</a:t>
            </a:r>
            <a:r>
              <a:rPr sz="1875" spc="-263" dirty="0">
                <a:latin typeface="Trebuchet MS"/>
                <a:cs typeface="Trebuchet MS"/>
              </a:rPr>
              <a:t>e</a:t>
            </a:r>
            <a:r>
              <a:rPr sz="1875" spc="-305" dirty="0">
                <a:latin typeface="Trebuchet MS"/>
                <a:cs typeface="Trebuchet MS"/>
              </a:rPr>
              <a:t>n</a:t>
            </a:r>
            <a:r>
              <a:rPr sz="1875" spc="-258" dirty="0">
                <a:latin typeface="Trebuchet MS"/>
                <a:cs typeface="Trebuchet MS"/>
              </a:rPr>
              <a:t>d</a:t>
            </a:r>
            <a:r>
              <a:rPr sz="1875" spc="-253" dirty="0">
                <a:latin typeface="Trebuchet MS"/>
                <a:cs typeface="Trebuchet MS"/>
              </a:rPr>
              <a:t>i</a:t>
            </a:r>
            <a:r>
              <a:rPr sz="1875" spc="-28" dirty="0">
                <a:latin typeface="Trebuchet MS"/>
                <a:cs typeface="Trebuchet MS"/>
              </a:rPr>
              <a:t> </a:t>
            </a:r>
            <a:r>
              <a:rPr sz="1875" spc="-248" dirty="0">
                <a:latin typeface="Trebuchet MS"/>
                <a:cs typeface="Trebuchet MS"/>
              </a:rPr>
              <a:t>k</a:t>
            </a:r>
            <a:r>
              <a:rPr sz="1875" spc="-215" dirty="0">
                <a:latin typeface="Trebuchet MS"/>
                <a:cs typeface="Trebuchet MS"/>
              </a:rPr>
              <a:t>a</a:t>
            </a:r>
            <a:r>
              <a:rPr sz="1875" spc="-33" dirty="0">
                <a:latin typeface="Trebuchet MS"/>
                <a:cs typeface="Trebuchet MS"/>
              </a:rPr>
              <a:t>r</a:t>
            </a:r>
            <a:r>
              <a:rPr sz="1875" spc="-215" dirty="0">
                <a:latin typeface="Trebuchet MS"/>
                <a:cs typeface="Trebuchet MS"/>
              </a:rPr>
              <a:t>a</a:t>
            </a:r>
            <a:r>
              <a:rPr sz="1875" spc="-33" dirty="0">
                <a:latin typeface="Trebuchet MS"/>
                <a:cs typeface="Trebuchet MS"/>
              </a:rPr>
              <a:t>r</a:t>
            </a:r>
            <a:r>
              <a:rPr sz="1875" spc="-263" dirty="0">
                <a:latin typeface="Trebuchet MS"/>
                <a:cs typeface="Trebuchet MS"/>
              </a:rPr>
              <a:t>ı  </a:t>
            </a:r>
            <a:r>
              <a:rPr sz="1875" spc="-267" dirty="0">
                <a:latin typeface="Trebuchet MS"/>
                <a:cs typeface="Trebuchet MS"/>
              </a:rPr>
              <a:t> </a:t>
            </a:r>
            <a:r>
              <a:rPr sz="1875" spc="-215" dirty="0">
                <a:latin typeface="Trebuchet MS"/>
                <a:cs typeface="Trebuchet MS"/>
              </a:rPr>
              <a:t>olacaktır.</a:t>
            </a:r>
            <a:endParaRPr sz="1875">
              <a:latin typeface="Trebuchet MS"/>
              <a:cs typeface="Trebuchet MS"/>
            </a:endParaRPr>
          </a:p>
        </p:txBody>
      </p:sp>
      <p:sp>
        <p:nvSpPr>
          <p:cNvPr id="13" name="object 13"/>
          <p:cNvSpPr txBox="1"/>
          <p:nvPr/>
        </p:nvSpPr>
        <p:spPr>
          <a:xfrm>
            <a:off x="3468152" y="3005777"/>
            <a:ext cx="2137767" cy="1962781"/>
          </a:xfrm>
          <a:prstGeom prst="rect">
            <a:avLst/>
          </a:prstGeom>
        </p:spPr>
        <p:txBody>
          <a:bodyPr vert="horz" wrap="square" lIns="0" tIns="128588" rIns="0" bIns="0" rtlCol="0">
            <a:spAutoFit/>
          </a:bodyPr>
          <a:lstStyle/>
          <a:p>
            <a:pPr marL="337542">
              <a:spcBef>
                <a:spcPts val="1013"/>
              </a:spcBef>
            </a:pPr>
            <a:r>
              <a:rPr sz="1969" spc="-202" dirty="0">
                <a:latin typeface="Trebuchet MS"/>
                <a:cs typeface="Trebuchet MS"/>
              </a:rPr>
              <a:t>K</a:t>
            </a:r>
            <a:r>
              <a:rPr sz="1969" spc="-136" dirty="0">
                <a:latin typeface="Trebuchet MS"/>
                <a:cs typeface="Trebuchet MS"/>
              </a:rPr>
              <a:t>A</a:t>
            </a:r>
            <a:r>
              <a:rPr sz="1969" spc="-258" dirty="0">
                <a:latin typeface="Trebuchet MS"/>
                <a:cs typeface="Trebuchet MS"/>
              </a:rPr>
              <a:t>R</a:t>
            </a:r>
            <a:r>
              <a:rPr sz="1969" spc="-136" dirty="0">
                <a:latin typeface="Trebuchet MS"/>
                <a:cs typeface="Trebuchet MS"/>
              </a:rPr>
              <a:t>A</a:t>
            </a:r>
            <a:r>
              <a:rPr sz="1969" spc="-258" dirty="0">
                <a:latin typeface="Trebuchet MS"/>
                <a:cs typeface="Trebuchet MS"/>
              </a:rPr>
              <a:t>R</a:t>
            </a:r>
            <a:r>
              <a:rPr sz="1969" spc="155" dirty="0">
                <a:latin typeface="Trebuchet MS"/>
                <a:cs typeface="Trebuchet MS"/>
              </a:rPr>
              <a:t>I</a:t>
            </a:r>
            <a:r>
              <a:rPr sz="1969" spc="-28" dirty="0">
                <a:latin typeface="Trebuchet MS"/>
                <a:cs typeface="Trebuchet MS"/>
              </a:rPr>
              <a:t> </a:t>
            </a:r>
            <a:r>
              <a:rPr sz="1969" spc="-366" dirty="0">
                <a:latin typeface="Trebuchet MS"/>
                <a:cs typeface="Trebuchet MS"/>
              </a:rPr>
              <a:t>U</a:t>
            </a:r>
            <a:r>
              <a:rPr sz="1969" spc="-281" dirty="0">
                <a:latin typeface="Trebuchet MS"/>
                <a:cs typeface="Trebuchet MS"/>
              </a:rPr>
              <a:t>Y</a:t>
            </a:r>
            <a:r>
              <a:rPr sz="1969" spc="-323" dirty="0">
                <a:latin typeface="Trebuchet MS"/>
                <a:cs typeface="Trebuchet MS"/>
              </a:rPr>
              <a:t>G</a:t>
            </a:r>
            <a:r>
              <a:rPr sz="1969" spc="-366" dirty="0">
                <a:latin typeface="Trebuchet MS"/>
                <a:cs typeface="Trebuchet MS"/>
              </a:rPr>
              <a:t>U</a:t>
            </a:r>
            <a:r>
              <a:rPr sz="1969" spc="-122" dirty="0">
                <a:latin typeface="Trebuchet MS"/>
                <a:cs typeface="Trebuchet MS"/>
              </a:rPr>
              <a:t>L</a:t>
            </a:r>
            <a:r>
              <a:rPr sz="1969" spc="-136" dirty="0">
                <a:latin typeface="Trebuchet MS"/>
                <a:cs typeface="Trebuchet MS"/>
              </a:rPr>
              <a:t>A</a:t>
            </a:r>
            <a:r>
              <a:rPr sz="1969" spc="-178" dirty="0">
                <a:latin typeface="Trebuchet MS"/>
                <a:cs typeface="Trebuchet MS"/>
              </a:rPr>
              <a:t>M</a:t>
            </a:r>
            <a:r>
              <a:rPr sz="1969" spc="-173" dirty="0">
                <a:latin typeface="Trebuchet MS"/>
                <a:cs typeface="Trebuchet MS"/>
              </a:rPr>
              <a:t>A</a:t>
            </a:r>
            <a:endParaRPr sz="1969">
              <a:latin typeface="Trebuchet MS"/>
              <a:cs typeface="Trebuchet MS"/>
            </a:endParaRPr>
          </a:p>
          <a:p>
            <a:pPr marL="11906" marR="43458" indent="127397">
              <a:lnSpc>
                <a:spcPct val="78100"/>
              </a:lnSpc>
              <a:spcBef>
                <a:spcPts val="1369"/>
              </a:spcBef>
            </a:pPr>
            <a:r>
              <a:rPr sz="1875" spc="-202" dirty="0">
                <a:latin typeface="Trebuchet MS"/>
                <a:cs typeface="Trebuchet MS"/>
              </a:rPr>
              <a:t>Ç</a:t>
            </a:r>
            <a:r>
              <a:rPr sz="1875" spc="-234" dirty="0">
                <a:latin typeface="Trebuchet MS"/>
                <a:cs typeface="Trebuchet MS"/>
              </a:rPr>
              <a:t>o</a:t>
            </a:r>
            <a:r>
              <a:rPr sz="1875" spc="-197" dirty="0">
                <a:latin typeface="Trebuchet MS"/>
                <a:cs typeface="Trebuchet MS"/>
              </a:rPr>
              <a:t>c</a:t>
            </a:r>
            <a:r>
              <a:rPr sz="1875" spc="-291" dirty="0">
                <a:latin typeface="Trebuchet MS"/>
                <a:cs typeface="Trebuchet MS"/>
              </a:rPr>
              <a:t>u</a:t>
            </a:r>
            <a:r>
              <a:rPr sz="1875" spc="-281" dirty="0">
                <a:latin typeface="Trebuchet MS"/>
                <a:cs typeface="Trebuchet MS"/>
              </a:rPr>
              <a:t>k</a:t>
            </a:r>
            <a:r>
              <a:rPr sz="1875" spc="-28" dirty="0">
                <a:latin typeface="Trebuchet MS"/>
                <a:cs typeface="Trebuchet MS"/>
              </a:rPr>
              <a:t> </a:t>
            </a:r>
            <a:r>
              <a:rPr sz="1875" spc="-94" dirty="0">
                <a:latin typeface="Trebuchet MS"/>
                <a:cs typeface="Trebuchet MS"/>
              </a:rPr>
              <a:t>s</a:t>
            </a:r>
            <a:r>
              <a:rPr sz="1875" spc="-215" dirty="0">
                <a:latin typeface="Trebuchet MS"/>
                <a:cs typeface="Trebuchet MS"/>
              </a:rPr>
              <a:t>ı</a:t>
            </a:r>
            <a:r>
              <a:rPr sz="1875" spc="-305" dirty="0">
                <a:latin typeface="Trebuchet MS"/>
                <a:cs typeface="Trebuchet MS"/>
              </a:rPr>
              <a:t>n</a:t>
            </a:r>
            <a:r>
              <a:rPr sz="1875" spc="-215" dirty="0">
                <a:latin typeface="Trebuchet MS"/>
                <a:cs typeface="Trebuchet MS"/>
              </a:rPr>
              <a:t>ı</a:t>
            </a:r>
            <a:r>
              <a:rPr sz="1875" spc="-33" dirty="0">
                <a:latin typeface="Trebuchet MS"/>
                <a:cs typeface="Trebuchet MS"/>
              </a:rPr>
              <a:t>r</a:t>
            </a:r>
            <a:r>
              <a:rPr sz="1875" spc="-248" dirty="0">
                <a:latin typeface="Trebuchet MS"/>
                <a:cs typeface="Trebuchet MS"/>
              </a:rPr>
              <a:t>a</a:t>
            </a:r>
            <a:r>
              <a:rPr sz="1875" spc="-28" dirty="0">
                <a:latin typeface="Trebuchet MS"/>
                <a:cs typeface="Trebuchet MS"/>
              </a:rPr>
              <a:t> </a:t>
            </a:r>
            <a:r>
              <a:rPr sz="1875" spc="-291" dirty="0">
                <a:latin typeface="Trebuchet MS"/>
                <a:cs typeface="Trebuchet MS"/>
              </a:rPr>
              <a:t>u</a:t>
            </a:r>
            <a:r>
              <a:rPr sz="1875" spc="-127" dirty="0">
                <a:latin typeface="Trebuchet MS"/>
                <a:cs typeface="Trebuchet MS"/>
              </a:rPr>
              <a:t>y</a:t>
            </a:r>
            <a:r>
              <a:rPr sz="1875" spc="-422" dirty="0">
                <a:latin typeface="Trebuchet MS"/>
                <a:cs typeface="Trebuchet MS"/>
              </a:rPr>
              <a:t>m</a:t>
            </a:r>
            <a:r>
              <a:rPr sz="1875" spc="-215" dirty="0">
                <a:latin typeface="Trebuchet MS"/>
                <a:cs typeface="Trebuchet MS"/>
              </a:rPr>
              <a:t>a</a:t>
            </a:r>
            <a:r>
              <a:rPr sz="1875" spc="-422" dirty="0">
                <a:latin typeface="Trebuchet MS"/>
                <a:cs typeface="Trebuchet MS"/>
              </a:rPr>
              <a:t>m</a:t>
            </a:r>
            <a:r>
              <a:rPr sz="1875" spc="-215" dirty="0">
                <a:latin typeface="Trebuchet MS"/>
                <a:cs typeface="Trebuchet MS"/>
              </a:rPr>
              <a:t>a</a:t>
            </a:r>
            <a:r>
              <a:rPr sz="1875" spc="-127" dirty="0">
                <a:latin typeface="Trebuchet MS"/>
                <a:cs typeface="Trebuchet MS"/>
              </a:rPr>
              <a:t>y</a:t>
            </a:r>
            <a:r>
              <a:rPr sz="1875" spc="-178" dirty="0">
                <a:latin typeface="Trebuchet MS"/>
                <a:cs typeface="Trebuchet MS"/>
              </a:rPr>
              <a:t>a  </a:t>
            </a:r>
            <a:r>
              <a:rPr sz="1875" spc="-258" dirty="0">
                <a:latin typeface="Trebuchet MS"/>
                <a:cs typeface="Trebuchet MS"/>
              </a:rPr>
              <a:t>d</a:t>
            </a:r>
            <a:r>
              <a:rPr sz="1875" spc="-263" dirty="0">
                <a:latin typeface="Trebuchet MS"/>
                <a:cs typeface="Trebuchet MS"/>
              </a:rPr>
              <a:t>e</a:t>
            </a:r>
            <a:r>
              <a:rPr sz="1875" spc="-238" dirty="0">
                <a:latin typeface="Trebuchet MS"/>
                <a:cs typeface="Trebuchet MS"/>
              </a:rPr>
              <a:t>v</a:t>
            </a:r>
            <a:r>
              <a:rPr sz="1875" spc="-215" dirty="0">
                <a:latin typeface="Trebuchet MS"/>
                <a:cs typeface="Trebuchet MS"/>
              </a:rPr>
              <a:t>a</a:t>
            </a:r>
            <a:r>
              <a:rPr sz="1875" spc="-454" dirty="0">
                <a:latin typeface="Trebuchet MS"/>
                <a:cs typeface="Trebuchet MS"/>
              </a:rPr>
              <a:t>m</a:t>
            </a:r>
            <a:r>
              <a:rPr sz="1875" spc="-28" dirty="0">
                <a:latin typeface="Trebuchet MS"/>
                <a:cs typeface="Trebuchet MS"/>
              </a:rPr>
              <a:t> </a:t>
            </a:r>
            <a:r>
              <a:rPr sz="1875" spc="-263" dirty="0">
                <a:latin typeface="Trebuchet MS"/>
                <a:cs typeface="Trebuchet MS"/>
              </a:rPr>
              <a:t>e</a:t>
            </a:r>
            <a:r>
              <a:rPr sz="1875" spc="-258" dirty="0">
                <a:latin typeface="Trebuchet MS"/>
                <a:cs typeface="Trebuchet MS"/>
              </a:rPr>
              <a:t>d</a:t>
            </a:r>
            <a:r>
              <a:rPr sz="1875" spc="-215" dirty="0">
                <a:latin typeface="Trebuchet MS"/>
                <a:cs typeface="Trebuchet MS"/>
              </a:rPr>
              <a:t>i</a:t>
            </a:r>
            <a:r>
              <a:rPr sz="1875" spc="-127" dirty="0">
                <a:latin typeface="Trebuchet MS"/>
                <a:cs typeface="Trebuchet MS"/>
              </a:rPr>
              <a:t>y</a:t>
            </a:r>
            <a:r>
              <a:rPr sz="1875" spc="-234" dirty="0">
                <a:latin typeface="Trebuchet MS"/>
                <a:cs typeface="Trebuchet MS"/>
              </a:rPr>
              <a:t>o</a:t>
            </a:r>
            <a:r>
              <a:rPr sz="1875" spc="-33" dirty="0">
                <a:latin typeface="Trebuchet MS"/>
                <a:cs typeface="Trebuchet MS"/>
              </a:rPr>
              <a:t>r</a:t>
            </a:r>
            <a:r>
              <a:rPr sz="1875" spc="-94" dirty="0">
                <a:latin typeface="Trebuchet MS"/>
                <a:cs typeface="Trebuchet MS"/>
              </a:rPr>
              <a:t>s</a:t>
            </a:r>
            <a:r>
              <a:rPr sz="1875" spc="-248" dirty="0">
                <a:latin typeface="Trebuchet MS"/>
                <a:cs typeface="Trebuchet MS"/>
              </a:rPr>
              <a:t>a</a:t>
            </a:r>
            <a:r>
              <a:rPr sz="1875" spc="-28" dirty="0">
                <a:latin typeface="Trebuchet MS"/>
                <a:cs typeface="Trebuchet MS"/>
              </a:rPr>
              <a:t> </a:t>
            </a:r>
            <a:r>
              <a:rPr sz="1875" spc="-305" dirty="0">
                <a:latin typeface="Trebuchet MS"/>
                <a:cs typeface="Trebuchet MS"/>
              </a:rPr>
              <a:t>h</a:t>
            </a:r>
            <a:r>
              <a:rPr sz="1875" spc="-263" dirty="0">
                <a:latin typeface="Trebuchet MS"/>
                <a:cs typeface="Trebuchet MS"/>
              </a:rPr>
              <a:t>e</a:t>
            </a:r>
            <a:r>
              <a:rPr sz="1875" spc="-422" dirty="0">
                <a:latin typeface="Trebuchet MS"/>
                <a:cs typeface="Trebuchet MS"/>
              </a:rPr>
              <a:t>m</a:t>
            </a:r>
            <a:r>
              <a:rPr sz="1875" spc="-263" dirty="0">
                <a:latin typeface="Trebuchet MS"/>
                <a:cs typeface="Trebuchet MS"/>
              </a:rPr>
              <a:t>e</a:t>
            </a:r>
            <a:r>
              <a:rPr sz="1875" spc="-234" dirty="0">
                <a:latin typeface="Trebuchet MS"/>
                <a:cs typeface="Trebuchet MS"/>
              </a:rPr>
              <a:t>n  </a:t>
            </a:r>
            <a:r>
              <a:rPr sz="1875" spc="-94" dirty="0">
                <a:latin typeface="Trebuchet MS"/>
                <a:cs typeface="Trebuchet MS"/>
              </a:rPr>
              <a:t>s</a:t>
            </a:r>
            <a:r>
              <a:rPr sz="1875" spc="-234" dirty="0">
                <a:latin typeface="Trebuchet MS"/>
                <a:cs typeface="Trebuchet MS"/>
              </a:rPr>
              <a:t>o</a:t>
            </a:r>
            <a:r>
              <a:rPr sz="1875" spc="-305" dirty="0">
                <a:latin typeface="Trebuchet MS"/>
                <a:cs typeface="Trebuchet MS"/>
              </a:rPr>
              <a:t>n</a:t>
            </a:r>
            <a:r>
              <a:rPr sz="1875" spc="-291" dirty="0">
                <a:latin typeface="Trebuchet MS"/>
                <a:cs typeface="Trebuchet MS"/>
              </a:rPr>
              <a:t>u</a:t>
            </a:r>
            <a:r>
              <a:rPr sz="1875" spc="-197" dirty="0">
                <a:latin typeface="Trebuchet MS"/>
                <a:cs typeface="Trebuchet MS"/>
              </a:rPr>
              <a:t>ç</a:t>
            </a:r>
            <a:r>
              <a:rPr sz="1875" spc="-248" dirty="0">
                <a:latin typeface="Trebuchet MS"/>
                <a:cs typeface="Trebuchet MS"/>
              </a:rPr>
              <a:t>l</a:t>
            </a:r>
            <a:r>
              <a:rPr sz="1875" spc="-215" dirty="0">
                <a:latin typeface="Trebuchet MS"/>
                <a:cs typeface="Trebuchet MS"/>
              </a:rPr>
              <a:t>a</a:t>
            </a:r>
            <a:r>
              <a:rPr sz="1875" spc="-33" dirty="0">
                <a:latin typeface="Trebuchet MS"/>
                <a:cs typeface="Trebuchet MS"/>
              </a:rPr>
              <a:t>r</a:t>
            </a:r>
            <a:r>
              <a:rPr sz="1875" spc="-215" dirty="0">
                <a:latin typeface="Trebuchet MS"/>
                <a:cs typeface="Trebuchet MS"/>
              </a:rPr>
              <a:t>ı</a:t>
            </a:r>
            <a:r>
              <a:rPr sz="1875" spc="-305" dirty="0">
                <a:latin typeface="Trebuchet MS"/>
                <a:cs typeface="Trebuchet MS"/>
              </a:rPr>
              <a:t>n</a:t>
            </a:r>
            <a:r>
              <a:rPr sz="1875" spc="-248" dirty="0">
                <a:latin typeface="Trebuchet MS"/>
                <a:cs typeface="Trebuchet MS"/>
              </a:rPr>
              <a:t>a</a:t>
            </a:r>
            <a:r>
              <a:rPr sz="1875" spc="-28" dirty="0">
                <a:latin typeface="Trebuchet MS"/>
                <a:cs typeface="Trebuchet MS"/>
              </a:rPr>
              <a:t> </a:t>
            </a:r>
            <a:r>
              <a:rPr sz="1875" spc="-248" dirty="0">
                <a:latin typeface="Trebuchet MS"/>
                <a:cs typeface="Trebuchet MS"/>
              </a:rPr>
              <a:t>k</a:t>
            </a:r>
            <a:r>
              <a:rPr sz="1875" spc="-215" dirty="0">
                <a:latin typeface="Trebuchet MS"/>
                <a:cs typeface="Trebuchet MS"/>
              </a:rPr>
              <a:t>a</a:t>
            </a:r>
            <a:r>
              <a:rPr sz="1875" spc="-80" dirty="0">
                <a:latin typeface="Trebuchet MS"/>
                <a:cs typeface="Trebuchet MS"/>
              </a:rPr>
              <a:t>t</a:t>
            </a:r>
            <a:r>
              <a:rPr sz="1875" spc="-248" dirty="0">
                <a:latin typeface="Trebuchet MS"/>
                <a:cs typeface="Trebuchet MS"/>
              </a:rPr>
              <a:t>l</a:t>
            </a:r>
            <a:r>
              <a:rPr sz="1875" spc="-215" dirty="0">
                <a:latin typeface="Trebuchet MS"/>
                <a:cs typeface="Trebuchet MS"/>
              </a:rPr>
              <a:t>a</a:t>
            </a:r>
            <a:r>
              <a:rPr sz="1875" spc="-305" dirty="0">
                <a:latin typeface="Trebuchet MS"/>
                <a:cs typeface="Trebuchet MS"/>
              </a:rPr>
              <a:t>n</a:t>
            </a:r>
            <a:r>
              <a:rPr sz="1875" spc="-422" dirty="0">
                <a:latin typeface="Trebuchet MS"/>
                <a:cs typeface="Trebuchet MS"/>
              </a:rPr>
              <a:t>m</a:t>
            </a:r>
            <a:r>
              <a:rPr sz="1875" spc="-215" dirty="0">
                <a:latin typeface="Trebuchet MS"/>
                <a:cs typeface="Trebuchet MS"/>
              </a:rPr>
              <a:t>a</a:t>
            </a:r>
            <a:r>
              <a:rPr sz="1875" spc="-94" dirty="0">
                <a:latin typeface="Trebuchet MS"/>
                <a:cs typeface="Trebuchet MS"/>
              </a:rPr>
              <a:t>s</a:t>
            </a:r>
            <a:r>
              <a:rPr sz="1875" spc="-263" dirty="0">
                <a:latin typeface="Trebuchet MS"/>
                <a:cs typeface="Trebuchet MS"/>
              </a:rPr>
              <a:t>ı  </a:t>
            </a:r>
            <a:r>
              <a:rPr sz="1875" spc="-238" dirty="0">
                <a:latin typeface="Trebuchet MS"/>
                <a:cs typeface="Trebuchet MS"/>
              </a:rPr>
              <a:t>sağlanmalıdır.</a:t>
            </a:r>
            <a:endParaRPr sz="1875">
              <a:latin typeface="Trebuchet MS"/>
              <a:cs typeface="Trebuchet MS"/>
            </a:endParaRPr>
          </a:p>
          <a:p>
            <a:pPr marL="11906" marR="4763" indent="63698">
              <a:lnSpc>
                <a:spcPct val="78100"/>
              </a:lnSpc>
            </a:pPr>
            <a:r>
              <a:rPr sz="1875" spc="-300" dirty="0">
                <a:latin typeface="Trebuchet MS"/>
                <a:cs typeface="Trebuchet MS"/>
              </a:rPr>
              <a:t>N</a:t>
            </a:r>
            <a:r>
              <a:rPr sz="1875" spc="-215" dirty="0">
                <a:latin typeface="Trebuchet MS"/>
                <a:cs typeface="Trebuchet MS"/>
              </a:rPr>
              <a:t>a</a:t>
            </a:r>
            <a:r>
              <a:rPr sz="1875" spc="-178" dirty="0">
                <a:latin typeface="Trebuchet MS"/>
                <a:cs typeface="Trebuchet MS"/>
              </a:rPr>
              <a:t>z</a:t>
            </a:r>
            <a:r>
              <a:rPr sz="1875" spc="-215" dirty="0">
                <a:latin typeface="Trebuchet MS"/>
                <a:cs typeface="Trebuchet MS"/>
              </a:rPr>
              <a:t>i</a:t>
            </a:r>
            <a:r>
              <a:rPr sz="1875" spc="-248" dirty="0">
                <a:latin typeface="Trebuchet MS"/>
                <a:cs typeface="Trebuchet MS"/>
              </a:rPr>
              <a:t>k</a:t>
            </a:r>
            <a:r>
              <a:rPr sz="1875" spc="-356" dirty="0">
                <a:latin typeface="Trebuchet MS"/>
                <a:cs typeface="Trebuchet MS"/>
              </a:rPr>
              <a:t>,</a:t>
            </a:r>
            <a:r>
              <a:rPr sz="1875" spc="-28" dirty="0">
                <a:latin typeface="Trebuchet MS"/>
                <a:cs typeface="Trebuchet MS"/>
              </a:rPr>
              <a:t> </a:t>
            </a:r>
            <a:r>
              <a:rPr sz="1875" spc="-94" dirty="0">
                <a:latin typeface="Trebuchet MS"/>
                <a:cs typeface="Trebuchet MS"/>
              </a:rPr>
              <a:t>s</a:t>
            </a:r>
            <a:r>
              <a:rPr sz="1875" spc="-263" dirty="0">
                <a:latin typeface="Trebuchet MS"/>
                <a:cs typeface="Trebuchet MS"/>
              </a:rPr>
              <a:t>e</a:t>
            </a:r>
            <a:r>
              <a:rPr sz="1875" spc="-238" dirty="0">
                <a:latin typeface="Trebuchet MS"/>
                <a:cs typeface="Trebuchet MS"/>
              </a:rPr>
              <a:t>v</a:t>
            </a:r>
            <a:r>
              <a:rPr sz="1875" spc="-263" dirty="0">
                <a:latin typeface="Trebuchet MS"/>
                <a:cs typeface="Trebuchet MS"/>
              </a:rPr>
              <a:t>e</a:t>
            </a:r>
            <a:r>
              <a:rPr sz="1875" spc="-197" dirty="0">
                <a:latin typeface="Trebuchet MS"/>
                <a:cs typeface="Trebuchet MS"/>
              </a:rPr>
              <a:t>c</a:t>
            </a:r>
            <a:r>
              <a:rPr sz="1875" spc="-263" dirty="0">
                <a:latin typeface="Trebuchet MS"/>
                <a:cs typeface="Trebuchet MS"/>
              </a:rPr>
              <a:t>e</a:t>
            </a:r>
            <a:r>
              <a:rPr sz="1875" spc="-338" dirty="0">
                <a:latin typeface="Trebuchet MS"/>
                <a:cs typeface="Trebuchet MS"/>
              </a:rPr>
              <a:t>n</a:t>
            </a:r>
            <a:r>
              <a:rPr sz="1875" spc="-28" dirty="0">
                <a:latin typeface="Trebuchet MS"/>
                <a:cs typeface="Trebuchet MS"/>
              </a:rPr>
              <a:t> </a:t>
            </a:r>
            <a:r>
              <a:rPr sz="1875" spc="-238" dirty="0">
                <a:latin typeface="Trebuchet MS"/>
                <a:cs typeface="Trebuchet MS"/>
              </a:rPr>
              <a:t>v</a:t>
            </a:r>
            <a:r>
              <a:rPr sz="1875" spc="-295" dirty="0">
                <a:latin typeface="Trebuchet MS"/>
                <a:cs typeface="Trebuchet MS"/>
              </a:rPr>
              <a:t>e</a:t>
            </a:r>
            <a:r>
              <a:rPr sz="1875" spc="-28" dirty="0">
                <a:latin typeface="Trebuchet MS"/>
                <a:cs typeface="Trebuchet MS"/>
              </a:rPr>
              <a:t> </a:t>
            </a:r>
            <a:r>
              <a:rPr sz="1875" spc="-248" dirty="0">
                <a:latin typeface="Trebuchet MS"/>
                <a:cs typeface="Trebuchet MS"/>
              </a:rPr>
              <a:t>k</a:t>
            </a:r>
            <a:r>
              <a:rPr sz="1875" spc="-215" dirty="0">
                <a:latin typeface="Trebuchet MS"/>
                <a:cs typeface="Trebuchet MS"/>
              </a:rPr>
              <a:t>a</a:t>
            </a:r>
            <a:r>
              <a:rPr sz="1875" spc="-33" dirty="0">
                <a:latin typeface="Trebuchet MS"/>
                <a:cs typeface="Trebuchet MS"/>
              </a:rPr>
              <a:t>r</a:t>
            </a:r>
            <a:r>
              <a:rPr sz="1875" spc="-215" dirty="0">
                <a:latin typeface="Trebuchet MS"/>
                <a:cs typeface="Trebuchet MS"/>
              </a:rPr>
              <a:t>a</a:t>
            </a:r>
            <a:r>
              <a:rPr sz="1875" spc="-33" dirty="0">
                <a:latin typeface="Trebuchet MS"/>
                <a:cs typeface="Trebuchet MS"/>
              </a:rPr>
              <a:t>r</a:t>
            </a:r>
            <a:r>
              <a:rPr sz="1875" spc="-248" dirty="0">
                <a:latin typeface="Trebuchet MS"/>
                <a:cs typeface="Trebuchet MS"/>
              </a:rPr>
              <a:t>l</a:t>
            </a:r>
            <a:r>
              <a:rPr sz="1875" spc="-263" dirty="0">
                <a:latin typeface="Trebuchet MS"/>
                <a:cs typeface="Trebuchet MS"/>
              </a:rPr>
              <a:t>ı  olunmalıdır.</a:t>
            </a:r>
            <a:endParaRPr sz="1875">
              <a:latin typeface="Trebuchet MS"/>
              <a:cs typeface="Trebuchet MS"/>
            </a:endParaRPr>
          </a:p>
        </p:txBody>
      </p:sp>
    </p:spTree>
    <p:extLst>
      <p:ext uri="{BB962C8B-B14F-4D97-AF65-F5344CB8AC3E}">
        <p14:creationId xmlns:p14="http://schemas.microsoft.com/office/powerpoint/2010/main" val="150626662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753600" h="7315200">
                <a:moveTo>
                  <a:pt x="9753599" y="7315199"/>
                </a:moveTo>
                <a:lnTo>
                  <a:pt x="0" y="7315199"/>
                </a:lnTo>
                <a:lnTo>
                  <a:pt x="0" y="0"/>
                </a:lnTo>
                <a:lnTo>
                  <a:pt x="9753599" y="0"/>
                </a:lnTo>
                <a:lnTo>
                  <a:pt x="9753599" y="7315199"/>
                </a:lnTo>
                <a:close/>
              </a:path>
            </a:pathLst>
          </a:custGeom>
          <a:solidFill>
            <a:srgbClr val="EC9E86"/>
          </a:solidFill>
        </p:spPr>
        <p:txBody>
          <a:bodyPr wrap="square" lIns="0" tIns="0" rIns="0" bIns="0" rtlCol="0"/>
          <a:lstStyle/>
          <a:p>
            <a:endParaRPr sz="1688"/>
          </a:p>
        </p:txBody>
      </p:sp>
      <p:sp>
        <p:nvSpPr>
          <p:cNvPr id="3" name="object 3"/>
          <p:cNvSpPr/>
          <p:nvPr/>
        </p:nvSpPr>
        <p:spPr>
          <a:xfrm>
            <a:off x="0" y="6058483"/>
            <a:ext cx="1415653" cy="798908"/>
          </a:xfrm>
          <a:custGeom>
            <a:avLst/>
            <a:gdLst/>
            <a:ahLst/>
            <a:cxnLst/>
            <a:rect l="l" t="t" r="r" b="b"/>
            <a:pathLst>
              <a:path w="1510030" h="852170">
                <a:moveTo>
                  <a:pt x="292163" y="451167"/>
                </a:moveTo>
                <a:lnTo>
                  <a:pt x="291071" y="449287"/>
                </a:lnTo>
                <a:lnTo>
                  <a:pt x="290131" y="448106"/>
                </a:lnTo>
                <a:lnTo>
                  <a:pt x="288251" y="448424"/>
                </a:lnTo>
                <a:lnTo>
                  <a:pt x="288099" y="450850"/>
                </a:lnTo>
                <a:lnTo>
                  <a:pt x="288569" y="452577"/>
                </a:lnTo>
                <a:lnTo>
                  <a:pt x="292163" y="451167"/>
                </a:lnTo>
                <a:close/>
              </a:path>
              <a:path w="1510030" h="852170">
                <a:moveTo>
                  <a:pt x="767981" y="770585"/>
                </a:moveTo>
                <a:lnTo>
                  <a:pt x="766343" y="769556"/>
                </a:lnTo>
                <a:lnTo>
                  <a:pt x="764616" y="771207"/>
                </a:lnTo>
                <a:lnTo>
                  <a:pt x="763752" y="772782"/>
                </a:lnTo>
                <a:lnTo>
                  <a:pt x="767435" y="774192"/>
                </a:lnTo>
                <a:lnTo>
                  <a:pt x="767905" y="772071"/>
                </a:lnTo>
                <a:lnTo>
                  <a:pt x="767981" y="770585"/>
                </a:lnTo>
                <a:close/>
              </a:path>
              <a:path w="1510030" h="852170">
                <a:moveTo>
                  <a:pt x="897877" y="643610"/>
                </a:moveTo>
                <a:lnTo>
                  <a:pt x="895451" y="643064"/>
                </a:lnTo>
                <a:lnTo>
                  <a:pt x="893572" y="643140"/>
                </a:lnTo>
                <a:lnTo>
                  <a:pt x="894422" y="646988"/>
                </a:lnTo>
                <a:lnTo>
                  <a:pt x="896543" y="646277"/>
                </a:lnTo>
                <a:lnTo>
                  <a:pt x="897877" y="645579"/>
                </a:lnTo>
                <a:lnTo>
                  <a:pt x="897877" y="643610"/>
                </a:lnTo>
                <a:close/>
              </a:path>
              <a:path w="1510030" h="852170">
                <a:moveTo>
                  <a:pt x="941692" y="64770"/>
                </a:moveTo>
                <a:lnTo>
                  <a:pt x="935431" y="60960"/>
                </a:lnTo>
                <a:lnTo>
                  <a:pt x="938580" y="63423"/>
                </a:lnTo>
                <a:lnTo>
                  <a:pt x="941692" y="64770"/>
                </a:lnTo>
                <a:close/>
              </a:path>
              <a:path w="1510030" h="852170">
                <a:moveTo>
                  <a:pt x="1496580" y="105410"/>
                </a:moveTo>
                <a:lnTo>
                  <a:pt x="1476032" y="58420"/>
                </a:lnTo>
                <a:lnTo>
                  <a:pt x="1461871" y="50800"/>
                </a:lnTo>
                <a:lnTo>
                  <a:pt x="1449120" y="45720"/>
                </a:lnTo>
                <a:lnTo>
                  <a:pt x="1445133" y="40640"/>
                </a:lnTo>
                <a:lnTo>
                  <a:pt x="1442935" y="29210"/>
                </a:lnTo>
                <a:lnTo>
                  <a:pt x="1445780" y="33020"/>
                </a:lnTo>
                <a:lnTo>
                  <a:pt x="1452257" y="40640"/>
                </a:lnTo>
                <a:lnTo>
                  <a:pt x="1459103" y="44450"/>
                </a:lnTo>
                <a:lnTo>
                  <a:pt x="1463040" y="39370"/>
                </a:lnTo>
                <a:lnTo>
                  <a:pt x="1461503" y="36830"/>
                </a:lnTo>
                <a:lnTo>
                  <a:pt x="1430705" y="5080"/>
                </a:lnTo>
                <a:lnTo>
                  <a:pt x="1426032" y="1270"/>
                </a:lnTo>
                <a:lnTo>
                  <a:pt x="1424330" y="0"/>
                </a:lnTo>
                <a:lnTo>
                  <a:pt x="1424165" y="0"/>
                </a:lnTo>
                <a:lnTo>
                  <a:pt x="1381125" y="49530"/>
                </a:lnTo>
                <a:lnTo>
                  <a:pt x="1391297" y="59690"/>
                </a:lnTo>
                <a:lnTo>
                  <a:pt x="1403108" y="71120"/>
                </a:lnTo>
                <a:lnTo>
                  <a:pt x="1408277" y="80010"/>
                </a:lnTo>
                <a:lnTo>
                  <a:pt x="1414221" y="90170"/>
                </a:lnTo>
                <a:lnTo>
                  <a:pt x="1419466" y="97790"/>
                </a:lnTo>
                <a:lnTo>
                  <a:pt x="1423530" y="105410"/>
                </a:lnTo>
                <a:lnTo>
                  <a:pt x="1429791" y="105410"/>
                </a:lnTo>
                <a:lnTo>
                  <a:pt x="1496580" y="105410"/>
                </a:lnTo>
                <a:close/>
              </a:path>
              <a:path w="1510030" h="852170">
                <a:moveTo>
                  <a:pt x="1509509" y="201930"/>
                </a:moveTo>
                <a:lnTo>
                  <a:pt x="1505089" y="196850"/>
                </a:lnTo>
                <a:lnTo>
                  <a:pt x="1501775" y="187960"/>
                </a:lnTo>
                <a:lnTo>
                  <a:pt x="1501686" y="182880"/>
                </a:lnTo>
                <a:lnTo>
                  <a:pt x="1501609" y="168910"/>
                </a:lnTo>
                <a:lnTo>
                  <a:pt x="1501838" y="160020"/>
                </a:lnTo>
                <a:lnTo>
                  <a:pt x="1501965" y="140970"/>
                </a:lnTo>
                <a:lnTo>
                  <a:pt x="1500682" y="125730"/>
                </a:lnTo>
                <a:lnTo>
                  <a:pt x="1497965" y="110490"/>
                </a:lnTo>
                <a:lnTo>
                  <a:pt x="1431226" y="110490"/>
                </a:lnTo>
                <a:lnTo>
                  <a:pt x="1433423" y="116840"/>
                </a:lnTo>
                <a:lnTo>
                  <a:pt x="1436001" y="124460"/>
                </a:lnTo>
                <a:lnTo>
                  <a:pt x="1438630" y="134620"/>
                </a:lnTo>
                <a:lnTo>
                  <a:pt x="1442250" y="147320"/>
                </a:lnTo>
                <a:lnTo>
                  <a:pt x="1444879" y="160020"/>
                </a:lnTo>
                <a:lnTo>
                  <a:pt x="1446530" y="170180"/>
                </a:lnTo>
                <a:lnTo>
                  <a:pt x="1447241" y="175260"/>
                </a:lnTo>
                <a:lnTo>
                  <a:pt x="1449108" y="196850"/>
                </a:lnTo>
                <a:lnTo>
                  <a:pt x="1448993" y="220980"/>
                </a:lnTo>
                <a:lnTo>
                  <a:pt x="1442935" y="266700"/>
                </a:lnTo>
                <a:lnTo>
                  <a:pt x="1430591" y="304800"/>
                </a:lnTo>
                <a:lnTo>
                  <a:pt x="1414614" y="342900"/>
                </a:lnTo>
                <a:lnTo>
                  <a:pt x="1406029" y="361950"/>
                </a:lnTo>
                <a:lnTo>
                  <a:pt x="1402067" y="370840"/>
                </a:lnTo>
                <a:lnTo>
                  <a:pt x="1375956" y="410210"/>
                </a:lnTo>
                <a:lnTo>
                  <a:pt x="1361109" y="429260"/>
                </a:lnTo>
                <a:lnTo>
                  <a:pt x="1346962" y="448310"/>
                </a:lnTo>
                <a:lnTo>
                  <a:pt x="1332471" y="468630"/>
                </a:lnTo>
                <a:lnTo>
                  <a:pt x="1316570" y="486410"/>
                </a:lnTo>
                <a:lnTo>
                  <a:pt x="1276083" y="523240"/>
                </a:lnTo>
                <a:lnTo>
                  <a:pt x="1232369" y="554990"/>
                </a:lnTo>
                <a:lnTo>
                  <a:pt x="1186141" y="581660"/>
                </a:lnTo>
                <a:lnTo>
                  <a:pt x="1136916" y="601980"/>
                </a:lnTo>
                <a:lnTo>
                  <a:pt x="1085291" y="613410"/>
                </a:lnTo>
                <a:lnTo>
                  <a:pt x="1058811" y="614680"/>
                </a:lnTo>
                <a:lnTo>
                  <a:pt x="1032141" y="613410"/>
                </a:lnTo>
                <a:lnTo>
                  <a:pt x="978928" y="605790"/>
                </a:lnTo>
                <a:lnTo>
                  <a:pt x="953033" y="599440"/>
                </a:lnTo>
                <a:lnTo>
                  <a:pt x="927760" y="590550"/>
                </a:lnTo>
                <a:lnTo>
                  <a:pt x="927366" y="590550"/>
                </a:lnTo>
                <a:lnTo>
                  <a:pt x="931748" y="582930"/>
                </a:lnTo>
                <a:lnTo>
                  <a:pt x="935748" y="576580"/>
                </a:lnTo>
                <a:lnTo>
                  <a:pt x="937704" y="571500"/>
                </a:lnTo>
                <a:lnTo>
                  <a:pt x="941133" y="563880"/>
                </a:lnTo>
                <a:lnTo>
                  <a:pt x="944562" y="556260"/>
                </a:lnTo>
                <a:lnTo>
                  <a:pt x="947280" y="547370"/>
                </a:lnTo>
                <a:lnTo>
                  <a:pt x="946124" y="538480"/>
                </a:lnTo>
                <a:lnTo>
                  <a:pt x="941374" y="527050"/>
                </a:lnTo>
                <a:lnTo>
                  <a:pt x="946937" y="529590"/>
                </a:lnTo>
                <a:lnTo>
                  <a:pt x="952258" y="528320"/>
                </a:lnTo>
                <a:lnTo>
                  <a:pt x="953541" y="527050"/>
                </a:lnTo>
                <a:lnTo>
                  <a:pt x="957414" y="523240"/>
                </a:lnTo>
                <a:lnTo>
                  <a:pt x="954519" y="520700"/>
                </a:lnTo>
                <a:lnTo>
                  <a:pt x="952411" y="516890"/>
                </a:lnTo>
                <a:lnTo>
                  <a:pt x="951077" y="513080"/>
                </a:lnTo>
                <a:lnTo>
                  <a:pt x="957402" y="510540"/>
                </a:lnTo>
                <a:lnTo>
                  <a:pt x="961021" y="505460"/>
                </a:lnTo>
                <a:lnTo>
                  <a:pt x="963371" y="497840"/>
                </a:lnTo>
                <a:lnTo>
                  <a:pt x="965873" y="490220"/>
                </a:lnTo>
                <a:lnTo>
                  <a:pt x="974242" y="481330"/>
                </a:lnTo>
                <a:lnTo>
                  <a:pt x="971423" y="476250"/>
                </a:lnTo>
                <a:lnTo>
                  <a:pt x="969937" y="469900"/>
                </a:lnTo>
                <a:lnTo>
                  <a:pt x="970089" y="463550"/>
                </a:lnTo>
                <a:lnTo>
                  <a:pt x="973239" y="457200"/>
                </a:lnTo>
                <a:lnTo>
                  <a:pt x="981621" y="444500"/>
                </a:lnTo>
                <a:lnTo>
                  <a:pt x="984338" y="438150"/>
                </a:lnTo>
                <a:lnTo>
                  <a:pt x="988009" y="426720"/>
                </a:lnTo>
                <a:lnTo>
                  <a:pt x="980503" y="424180"/>
                </a:lnTo>
                <a:lnTo>
                  <a:pt x="981519" y="419100"/>
                </a:lnTo>
                <a:lnTo>
                  <a:pt x="985799" y="403860"/>
                </a:lnTo>
                <a:lnTo>
                  <a:pt x="991463" y="387350"/>
                </a:lnTo>
                <a:lnTo>
                  <a:pt x="996137" y="370840"/>
                </a:lnTo>
                <a:lnTo>
                  <a:pt x="997483" y="354330"/>
                </a:lnTo>
                <a:lnTo>
                  <a:pt x="991692" y="353060"/>
                </a:lnTo>
                <a:lnTo>
                  <a:pt x="986675" y="351790"/>
                </a:lnTo>
                <a:lnTo>
                  <a:pt x="982218" y="346710"/>
                </a:lnTo>
                <a:lnTo>
                  <a:pt x="985977" y="340360"/>
                </a:lnTo>
                <a:lnTo>
                  <a:pt x="991146" y="336550"/>
                </a:lnTo>
                <a:lnTo>
                  <a:pt x="997788" y="334010"/>
                </a:lnTo>
                <a:lnTo>
                  <a:pt x="996848" y="330200"/>
                </a:lnTo>
                <a:lnTo>
                  <a:pt x="995057" y="326390"/>
                </a:lnTo>
                <a:lnTo>
                  <a:pt x="992555" y="323850"/>
                </a:lnTo>
                <a:lnTo>
                  <a:pt x="996416" y="317500"/>
                </a:lnTo>
                <a:lnTo>
                  <a:pt x="999109" y="309880"/>
                </a:lnTo>
                <a:lnTo>
                  <a:pt x="1000683" y="302260"/>
                </a:lnTo>
                <a:lnTo>
                  <a:pt x="1001153" y="294640"/>
                </a:lnTo>
                <a:lnTo>
                  <a:pt x="1002512" y="280670"/>
                </a:lnTo>
                <a:lnTo>
                  <a:pt x="1001776" y="273050"/>
                </a:lnTo>
                <a:lnTo>
                  <a:pt x="998372" y="266700"/>
                </a:lnTo>
                <a:lnTo>
                  <a:pt x="991768" y="262890"/>
                </a:lnTo>
                <a:lnTo>
                  <a:pt x="991476" y="250190"/>
                </a:lnTo>
                <a:lnTo>
                  <a:pt x="995807" y="238760"/>
                </a:lnTo>
                <a:lnTo>
                  <a:pt x="1000734" y="227330"/>
                </a:lnTo>
                <a:lnTo>
                  <a:pt x="1002258" y="215900"/>
                </a:lnTo>
                <a:lnTo>
                  <a:pt x="1000150" y="208280"/>
                </a:lnTo>
                <a:lnTo>
                  <a:pt x="996950" y="200660"/>
                </a:lnTo>
                <a:lnTo>
                  <a:pt x="992720" y="194310"/>
                </a:lnTo>
                <a:lnTo>
                  <a:pt x="987539" y="189230"/>
                </a:lnTo>
                <a:lnTo>
                  <a:pt x="991768" y="186690"/>
                </a:lnTo>
                <a:lnTo>
                  <a:pt x="993876" y="182880"/>
                </a:lnTo>
                <a:lnTo>
                  <a:pt x="994270" y="177800"/>
                </a:lnTo>
                <a:lnTo>
                  <a:pt x="993368" y="168910"/>
                </a:lnTo>
                <a:lnTo>
                  <a:pt x="993533" y="163830"/>
                </a:lnTo>
                <a:lnTo>
                  <a:pt x="992759" y="161290"/>
                </a:lnTo>
                <a:lnTo>
                  <a:pt x="991984" y="158750"/>
                </a:lnTo>
                <a:lnTo>
                  <a:pt x="987983" y="153670"/>
                </a:lnTo>
                <a:lnTo>
                  <a:pt x="985977" y="151130"/>
                </a:lnTo>
                <a:lnTo>
                  <a:pt x="979690" y="146050"/>
                </a:lnTo>
                <a:lnTo>
                  <a:pt x="977696" y="147320"/>
                </a:lnTo>
                <a:lnTo>
                  <a:pt x="976274" y="152400"/>
                </a:lnTo>
                <a:lnTo>
                  <a:pt x="971664" y="153670"/>
                </a:lnTo>
                <a:lnTo>
                  <a:pt x="970876" y="149860"/>
                </a:lnTo>
                <a:lnTo>
                  <a:pt x="968451" y="146050"/>
                </a:lnTo>
                <a:lnTo>
                  <a:pt x="964463" y="143510"/>
                </a:lnTo>
                <a:lnTo>
                  <a:pt x="962037" y="149860"/>
                </a:lnTo>
                <a:lnTo>
                  <a:pt x="961250" y="154940"/>
                </a:lnTo>
                <a:lnTo>
                  <a:pt x="961644" y="161290"/>
                </a:lnTo>
                <a:lnTo>
                  <a:pt x="955090" y="149860"/>
                </a:lnTo>
                <a:lnTo>
                  <a:pt x="957338" y="144780"/>
                </a:lnTo>
                <a:lnTo>
                  <a:pt x="963930" y="140970"/>
                </a:lnTo>
                <a:lnTo>
                  <a:pt x="970407" y="133350"/>
                </a:lnTo>
                <a:lnTo>
                  <a:pt x="971981" y="125730"/>
                </a:lnTo>
                <a:lnTo>
                  <a:pt x="972934" y="118110"/>
                </a:lnTo>
                <a:lnTo>
                  <a:pt x="973150" y="113030"/>
                </a:lnTo>
                <a:lnTo>
                  <a:pt x="973112" y="105410"/>
                </a:lnTo>
                <a:lnTo>
                  <a:pt x="973150" y="99060"/>
                </a:lnTo>
                <a:lnTo>
                  <a:pt x="973391" y="95250"/>
                </a:lnTo>
                <a:lnTo>
                  <a:pt x="971181" y="90170"/>
                </a:lnTo>
                <a:lnTo>
                  <a:pt x="968832" y="88900"/>
                </a:lnTo>
                <a:lnTo>
                  <a:pt x="966482" y="87630"/>
                </a:lnTo>
                <a:lnTo>
                  <a:pt x="959446" y="87630"/>
                </a:lnTo>
                <a:lnTo>
                  <a:pt x="960005" y="88900"/>
                </a:lnTo>
                <a:lnTo>
                  <a:pt x="954214" y="80010"/>
                </a:lnTo>
                <a:lnTo>
                  <a:pt x="947788" y="73660"/>
                </a:lnTo>
                <a:lnTo>
                  <a:pt x="941920" y="66040"/>
                </a:lnTo>
                <a:lnTo>
                  <a:pt x="938580" y="63423"/>
                </a:lnTo>
                <a:lnTo>
                  <a:pt x="932891" y="60960"/>
                </a:lnTo>
                <a:lnTo>
                  <a:pt x="928255" y="62230"/>
                </a:lnTo>
                <a:lnTo>
                  <a:pt x="923429" y="64770"/>
                </a:lnTo>
                <a:lnTo>
                  <a:pt x="914069" y="66040"/>
                </a:lnTo>
                <a:lnTo>
                  <a:pt x="918044" y="58420"/>
                </a:lnTo>
                <a:lnTo>
                  <a:pt x="920902" y="50800"/>
                </a:lnTo>
                <a:lnTo>
                  <a:pt x="920559" y="49530"/>
                </a:lnTo>
                <a:lnTo>
                  <a:pt x="918908" y="43180"/>
                </a:lnTo>
                <a:lnTo>
                  <a:pt x="908354" y="36830"/>
                </a:lnTo>
                <a:lnTo>
                  <a:pt x="908596" y="41910"/>
                </a:lnTo>
                <a:lnTo>
                  <a:pt x="906868" y="45720"/>
                </a:lnTo>
                <a:lnTo>
                  <a:pt x="903973" y="49530"/>
                </a:lnTo>
                <a:lnTo>
                  <a:pt x="892835" y="45720"/>
                </a:lnTo>
                <a:lnTo>
                  <a:pt x="882281" y="41910"/>
                </a:lnTo>
                <a:lnTo>
                  <a:pt x="870699" y="39370"/>
                </a:lnTo>
                <a:lnTo>
                  <a:pt x="856475" y="39370"/>
                </a:lnTo>
                <a:lnTo>
                  <a:pt x="849833" y="27940"/>
                </a:lnTo>
                <a:lnTo>
                  <a:pt x="846861" y="27940"/>
                </a:lnTo>
                <a:lnTo>
                  <a:pt x="844118" y="30480"/>
                </a:lnTo>
                <a:lnTo>
                  <a:pt x="841146" y="33020"/>
                </a:lnTo>
                <a:lnTo>
                  <a:pt x="837933" y="38100"/>
                </a:lnTo>
                <a:lnTo>
                  <a:pt x="793000" y="60960"/>
                </a:lnTo>
                <a:lnTo>
                  <a:pt x="757859" y="101600"/>
                </a:lnTo>
                <a:lnTo>
                  <a:pt x="742696" y="138430"/>
                </a:lnTo>
                <a:lnTo>
                  <a:pt x="740752" y="153670"/>
                </a:lnTo>
                <a:lnTo>
                  <a:pt x="743648" y="165100"/>
                </a:lnTo>
                <a:lnTo>
                  <a:pt x="748106" y="173990"/>
                </a:lnTo>
                <a:lnTo>
                  <a:pt x="749401" y="182880"/>
                </a:lnTo>
                <a:lnTo>
                  <a:pt x="742784" y="194310"/>
                </a:lnTo>
                <a:lnTo>
                  <a:pt x="743585" y="190500"/>
                </a:lnTo>
                <a:lnTo>
                  <a:pt x="744753" y="181610"/>
                </a:lnTo>
                <a:lnTo>
                  <a:pt x="743343" y="173990"/>
                </a:lnTo>
                <a:lnTo>
                  <a:pt x="736447" y="173990"/>
                </a:lnTo>
                <a:lnTo>
                  <a:pt x="730580" y="223520"/>
                </a:lnTo>
                <a:lnTo>
                  <a:pt x="731520" y="223520"/>
                </a:lnTo>
                <a:lnTo>
                  <a:pt x="797636" y="223520"/>
                </a:lnTo>
                <a:lnTo>
                  <a:pt x="805726" y="179070"/>
                </a:lnTo>
                <a:lnTo>
                  <a:pt x="807580" y="170180"/>
                </a:lnTo>
                <a:lnTo>
                  <a:pt x="809294" y="162560"/>
                </a:lnTo>
                <a:lnTo>
                  <a:pt x="810945" y="153670"/>
                </a:lnTo>
                <a:lnTo>
                  <a:pt x="811263" y="149860"/>
                </a:lnTo>
                <a:lnTo>
                  <a:pt x="811491" y="147320"/>
                </a:lnTo>
                <a:lnTo>
                  <a:pt x="805929" y="149860"/>
                </a:lnTo>
                <a:lnTo>
                  <a:pt x="808240" y="144780"/>
                </a:lnTo>
                <a:lnTo>
                  <a:pt x="811034" y="138430"/>
                </a:lnTo>
                <a:lnTo>
                  <a:pt x="830148" y="104140"/>
                </a:lnTo>
                <a:lnTo>
                  <a:pt x="849845" y="90170"/>
                </a:lnTo>
                <a:lnTo>
                  <a:pt x="866698" y="90170"/>
                </a:lnTo>
                <a:lnTo>
                  <a:pt x="907732" y="113030"/>
                </a:lnTo>
                <a:lnTo>
                  <a:pt x="926515" y="162560"/>
                </a:lnTo>
                <a:lnTo>
                  <a:pt x="934275" y="200660"/>
                </a:lnTo>
                <a:lnTo>
                  <a:pt x="935342" y="217170"/>
                </a:lnTo>
                <a:lnTo>
                  <a:pt x="935240" y="220980"/>
                </a:lnTo>
                <a:lnTo>
                  <a:pt x="933945" y="238760"/>
                </a:lnTo>
                <a:lnTo>
                  <a:pt x="932116" y="261620"/>
                </a:lnTo>
                <a:lnTo>
                  <a:pt x="932002" y="313690"/>
                </a:lnTo>
                <a:lnTo>
                  <a:pt x="926338" y="365760"/>
                </a:lnTo>
                <a:lnTo>
                  <a:pt x="916927" y="420370"/>
                </a:lnTo>
                <a:lnTo>
                  <a:pt x="905598" y="476250"/>
                </a:lnTo>
                <a:lnTo>
                  <a:pt x="889965" y="527050"/>
                </a:lnTo>
                <a:lnTo>
                  <a:pt x="875652" y="560070"/>
                </a:lnTo>
                <a:lnTo>
                  <a:pt x="873696" y="563880"/>
                </a:lnTo>
                <a:lnTo>
                  <a:pt x="864704" y="557530"/>
                </a:lnTo>
                <a:lnTo>
                  <a:pt x="856081" y="549910"/>
                </a:lnTo>
                <a:lnTo>
                  <a:pt x="847915" y="543560"/>
                </a:lnTo>
                <a:lnTo>
                  <a:pt x="840282" y="534670"/>
                </a:lnTo>
                <a:lnTo>
                  <a:pt x="823747" y="515620"/>
                </a:lnTo>
                <a:lnTo>
                  <a:pt x="808672" y="494030"/>
                </a:lnTo>
                <a:lnTo>
                  <a:pt x="795591" y="469900"/>
                </a:lnTo>
                <a:lnTo>
                  <a:pt x="785037" y="444500"/>
                </a:lnTo>
                <a:lnTo>
                  <a:pt x="777608" y="417830"/>
                </a:lnTo>
                <a:lnTo>
                  <a:pt x="773747" y="389890"/>
                </a:lnTo>
                <a:lnTo>
                  <a:pt x="773861" y="363220"/>
                </a:lnTo>
                <a:lnTo>
                  <a:pt x="778306" y="336550"/>
                </a:lnTo>
                <a:lnTo>
                  <a:pt x="783513" y="313690"/>
                </a:lnTo>
                <a:lnTo>
                  <a:pt x="787158" y="297180"/>
                </a:lnTo>
                <a:lnTo>
                  <a:pt x="791070" y="278130"/>
                </a:lnTo>
                <a:lnTo>
                  <a:pt x="794359" y="261620"/>
                </a:lnTo>
                <a:lnTo>
                  <a:pt x="799668" y="233680"/>
                </a:lnTo>
                <a:lnTo>
                  <a:pt x="740587" y="224878"/>
                </a:lnTo>
                <a:lnTo>
                  <a:pt x="796391" y="232410"/>
                </a:lnTo>
                <a:lnTo>
                  <a:pt x="796950" y="228600"/>
                </a:lnTo>
                <a:lnTo>
                  <a:pt x="797610" y="223647"/>
                </a:lnTo>
                <a:lnTo>
                  <a:pt x="732358" y="223647"/>
                </a:lnTo>
                <a:lnTo>
                  <a:pt x="731532" y="223647"/>
                </a:lnTo>
                <a:lnTo>
                  <a:pt x="731761" y="226060"/>
                </a:lnTo>
                <a:lnTo>
                  <a:pt x="732231" y="233680"/>
                </a:lnTo>
                <a:lnTo>
                  <a:pt x="732561" y="242570"/>
                </a:lnTo>
                <a:lnTo>
                  <a:pt x="732447" y="255270"/>
                </a:lnTo>
                <a:lnTo>
                  <a:pt x="731481" y="269240"/>
                </a:lnTo>
                <a:lnTo>
                  <a:pt x="729767" y="287020"/>
                </a:lnTo>
                <a:lnTo>
                  <a:pt x="727595" y="303530"/>
                </a:lnTo>
                <a:lnTo>
                  <a:pt x="725182" y="321310"/>
                </a:lnTo>
                <a:lnTo>
                  <a:pt x="722845" y="340360"/>
                </a:lnTo>
                <a:lnTo>
                  <a:pt x="721194" y="358140"/>
                </a:lnTo>
                <a:lnTo>
                  <a:pt x="720534" y="375920"/>
                </a:lnTo>
                <a:lnTo>
                  <a:pt x="721194" y="392430"/>
                </a:lnTo>
                <a:lnTo>
                  <a:pt x="723595" y="410210"/>
                </a:lnTo>
                <a:lnTo>
                  <a:pt x="728218" y="426720"/>
                </a:lnTo>
                <a:lnTo>
                  <a:pt x="735660" y="443230"/>
                </a:lnTo>
                <a:lnTo>
                  <a:pt x="746467" y="458470"/>
                </a:lnTo>
                <a:lnTo>
                  <a:pt x="739038" y="466090"/>
                </a:lnTo>
                <a:lnTo>
                  <a:pt x="739457" y="476250"/>
                </a:lnTo>
                <a:lnTo>
                  <a:pt x="743940" y="488950"/>
                </a:lnTo>
                <a:lnTo>
                  <a:pt x="748652" y="499110"/>
                </a:lnTo>
                <a:lnTo>
                  <a:pt x="753224" y="505460"/>
                </a:lnTo>
                <a:lnTo>
                  <a:pt x="757021" y="513080"/>
                </a:lnTo>
                <a:lnTo>
                  <a:pt x="760095" y="520700"/>
                </a:lnTo>
                <a:lnTo>
                  <a:pt x="762508" y="528320"/>
                </a:lnTo>
                <a:lnTo>
                  <a:pt x="769708" y="530860"/>
                </a:lnTo>
                <a:lnTo>
                  <a:pt x="776897" y="534670"/>
                </a:lnTo>
                <a:lnTo>
                  <a:pt x="784021" y="537210"/>
                </a:lnTo>
                <a:lnTo>
                  <a:pt x="781253" y="546100"/>
                </a:lnTo>
                <a:lnTo>
                  <a:pt x="798817" y="580390"/>
                </a:lnTo>
                <a:lnTo>
                  <a:pt x="827925" y="608330"/>
                </a:lnTo>
                <a:lnTo>
                  <a:pt x="833716" y="613410"/>
                </a:lnTo>
                <a:lnTo>
                  <a:pt x="839584" y="617220"/>
                </a:lnTo>
                <a:lnTo>
                  <a:pt x="834707" y="623570"/>
                </a:lnTo>
                <a:lnTo>
                  <a:pt x="829678" y="629920"/>
                </a:lnTo>
                <a:lnTo>
                  <a:pt x="824484" y="635000"/>
                </a:lnTo>
                <a:lnTo>
                  <a:pt x="819073" y="641350"/>
                </a:lnTo>
                <a:lnTo>
                  <a:pt x="779716" y="679450"/>
                </a:lnTo>
                <a:lnTo>
                  <a:pt x="737933" y="716280"/>
                </a:lnTo>
                <a:lnTo>
                  <a:pt x="692759" y="748030"/>
                </a:lnTo>
                <a:lnTo>
                  <a:pt x="643178" y="772160"/>
                </a:lnTo>
                <a:lnTo>
                  <a:pt x="590892" y="789940"/>
                </a:lnTo>
                <a:lnTo>
                  <a:pt x="536371" y="802640"/>
                </a:lnTo>
                <a:lnTo>
                  <a:pt x="508787" y="805180"/>
                </a:lnTo>
                <a:lnTo>
                  <a:pt x="481761" y="802640"/>
                </a:lnTo>
                <a:lnTo>
                  <a:pt x="455993" y="795020"/>
                </a:lnTo>
                <a:lnTo>
                  <a:pt x="432155" y="783590"/>
                </a:lnTo>
                <a:lnTo>
                  <a:pt x="423811" y="779780"/>
                </a:lnTo>
                <a:lnTo>
                  <a:pt x="412026" y="772160"/>
                </a:lnTo>
                <a:lnTo>
                  <a:pt x="398297" y="764540"/>
                </a:lnTo>
                <a:lnTo>
                  <a:pt x="384111" y="755650"/>
                </a:lnTo>
                <a:lnTo>
                  <a:pt x="370814" y="746760"/>
                </a:lnTo>
                <a:lnTo>
                  <a:pt x="359714" y="737870"/>
                </a:lnTo>
                <a:lnTo>
                  <a:pt x="352107" y="732790"/>
                </a:lnTo>
                <a:lnTo>
                  <a:pt x="349288" y="730250"/>
                </a:lnTo>
                <a:lnTo>
                  <a:pt x="333984" y="752729"/>
                </a:lnTo>
                <a:lnTo>
                  <a:pt x="347408" y="732764"/>
                </a:lnTo>
                <a:lnTo>
                  <a:pt x="343573" y="730224"/>
                </a:lnTo>
                <a:lnTo>
                  <a:pt x="334200" y="723874"/>
                </a:lnTo>
                <a:lnTo>
                  <a:pt x="322516" y="716254"/>
                </a:lnTo>
                <a:lnTo>
                  <a:pt x="311734" y="707364"/>
                </a:lnTo>
                <a:lnTo>
                  <a:pt x="292265" y="690854"/>
                </a:lnTo>
                <a:lnTo>
                  <a:pt x="285737" y="687044"/>
                </a:lnTo>
                <a:lnTo>
                  <a:pt x="281381" y="684504"/>
                </a:lnTo>
                <a:lnTo>
                  <a:pt x="277380" y="687044"/>
                </a:lnTo>
                <a:lnTo>
                  <a:pt x="273646" y="683234"/>
                </a:lnTo>
                <a:lnTo>
                  <a:pt x="268287" y="676884"/>
                </a:lnTo>
                <a:lnTo>
                  <a:pt x="261810" y="670534"/>
                </a:lnTo>
                <a:lnTo>
                  <a:pt x="254685" y="664184"/>
                </a:lnTo>
                <a:lnTo>
                  <a:pt x="243001" y="651484"/>
                </a:lnTo>
                <a:lnTo>
                  <a:pt x="227711" y="634974"/>
                </a:lnTo>
                <a:lnTo>
                  <a:pt x="224332" y="631164"/>
                </a:lnTo>
                <a:lnTo>
                  <a:pt x="219951" y="626084"/>
                </a:lnTo>
                <a:lnTo>
                  <a:pt x="215480" y="621004"/>
                </a:lnTo>
                <a:lnTo>
                  <a:pt x="211099" y="614654"/>
                </a:lnTo>
                <a:lnTo>
                  <a:pt x="213918" y="612114"/>
                </a:lnTo>
                <a:lnTo>
                  <a:pt x="217055" y="608304"/>
                </a:lnTo>
                <a:lnTo>
                  <a:pt x="220726" y="605764"/>
                </a:lnTo>
                <a:lnTo>
                  <a:pt x="219786" y="598144"/>
                </a:lnTo>
                <a:lnTo>
                  <a:pt x="219862" y="595604"/>
                </a:lnTo>
                <a:lnTo>
                  <a:pt x="219976" y="587984"/>
                </a:lnTo>
                <a:lnTo>
                  <a:pt x="219862" y="582904"/>
                </a:lnTo>
                <a:lnTo>
                  <a:pt x="223812" y="584174"/>
                </a:lnTo>
                <a:lnTo>
                  <a:pt x="226174" y="582904"/>
                </a:lnTo>
                <a:lnTo>
                  <a:pt x="228536" y="581634"/>
                </a:lnTo>
                <a:lnTo>
                  <a:pt x="233934" y="577824"/>
                </a:lnTo>
                <a:lnTo>
                  <a:pt x="259016" y="544804"/>
                </a:lnTo>
                <a:lnTo>
                  <a:pt x="267525" y="527024"/>
                </a:lnTo>
                <a:lnTo>
                  <a:pt x="270306" y="521944"/>
                </a:lnTo>
                <a:lnTo>
                  <a:pt x="272986" y="515594"/>
                </a:lnTo>
                <a:lnTo>
                  <a:pt x="275501" y="510514"/>
                </a:lnTo>
                <a:lnTo>
                  <a:pt x="278155" y="501624"/>
                </a:lnTo>
                <a:lnTo>
                  <a:pt x="289864" y="462254"/>
                </a:lnTo>
                <a:lnTo>
                  <a:pt x="290525" y="457174"/>
                </a:lnTo>
                <a:lnTo>
                  <a:pt x="286689" y="457174"/>
                </a:lnTo>
                <a:lnTo>
                  <a:pt x="283794" y="454634"/>
                </a:lnTo>
                <a:lnTo>
                  <a:pt x="281609" y="452094"/>
                </a:lnTo>
                <a:lnTo>
                  <a:pt x="282930" y="448284"/>
                </a:lnTo>
                <a:lnTo>
                  <a:pt x="285051" y="447014"/>
                </a:lnTo>
                <a:lnTo>
                  <a:pt x="288099" y="447014"/>
                </a:lnTo>
                <a:lnTo>
                  <a:pt x="293763" y="441934"/>
                </a:lnTo>
                <a:lnTo>
                  <a:pt x="296278" y="435584"/>
                </a:lnTo>
                <a:lnTo>
                  <a:pt x="295656" y="429234"/>
                </a:lnTo>
                <a:lnTo>
                  <a:pt x="291858" y="422884"/>
                </a:lnTo>
                <a:lnTo>
                  <a:pt x="302628" y="401294"/>
                </a:lnTo>
                <a:lnTo>
                  <a:pt x="303911" y="392404"/>
                </a:lnTo>
                <a:lnTo>
                  <a:pt x="298272" y="379704"/>
                </a:lnTo>
                <a:lnTo>
                  <a:pt x="305028" y="370814"/>
                </a:lnTo>
                <a:lnTo>
                  <a:pt x="307568" y="356844"/>
                </a:lnTo>
                <a:lnTo>
                  <a:pt x="308051" y="339064"/>
                </a:lnTo>
                <a:lnTo>
                  <a:pt x="308597" y="326364"/>
                </a:lnTo>
                <a:lnTo>
                  <a:pt x="307784" y="306044"/>
                </a:lnTo>
                <a:lnTo>
                  <a:pt x="304139" y="286994"/>
                </a:lnTo>
                <a:lnTo>
                  <a:pt x="297789" y="267944"/>
                </a:lnTo>
                <a:lnTo>
                  <a:pt x="288874" y="248894"/>
                </a:lnTo>
                <a:lnTo>
                  <a:pt x="291426" y="246354"/>
                </a:lnTo>
                <a:lnTo>
                  <a:pt x="294563" y="247624"/>
                </a:lnTo>
                <a:lnTo>
                  <a:pt x="297827" y="248894"/>
                </a:lnTo>
                <a:lnTo>
                  <a:pt x="300774" y="246354"/>
                </a:lnTo>
                <a:lnTo>
                  <a:pt x="293878" y="234924"/>
                </a:lnTo>
                <a:lnTo>
                  <a:pt x="287172" y="217144"/>
                </a:lnTo>
                <a:lnTo>
                  <a:pt x="281279" y="198094"/>
                </a:lnTo>
                <a:lnTo>
                  <a:pt x="280860" y="196824"/>
                </a:lnTo>
                <a:lnTo>
                  <a:pt x="276758" y="184124"/>
                </a:lnTo>
                <a:lnTo>
                  <a:pt x="275259" y="180314"/>
                </a:lnTo>
                <a:lnTo>
                  <a:pt x="273697" y="177774"/>
                </a:lnTo>
                <a:lnTo>
                  <a:pt x="272211" y="173964"/>
                </a:lnTo>
                <a:lnTo>
                  <a:pt x="270649" y="171424"/>
                </a:lnTo>
                <a:lnTo>
                  <a:pt x="268224" y="166344"/>
                </a:lnTo>
                <a:lnTo>
                  <a:pt x="266344" y="163804"/>
                </a:lnTo>
                <a:lnTo>
                  <a:pt x="262509" y="157454"/>
                </a:lnTo>
                <a:lnTo>
                  <a:pt x="258991" y="154914"/>
                </a:lnTo>
                <a:lnTo>
                  <a:pt x="255549" y="152374"/>
                </a:lnTo>
                <a:lnTo>
                  <a:pt x="250164" y="148564"/>
                </a:lnTo>
                <a:lnTo>
                  <a:pt x="243941" y="147294"/>
                </a:lnTo>
                <a:lnTo>
                  <a:pt x="242633" y="147294"/>
                </a:lnTo>
                <a:lnTo>
                  <a:pt x="242633" y="317474"/>
                </a:lnTo>
                <a:lnTo>
                  <a:pt x="241668" y="345414"/>
                </a:lnTo>
                <a:lnTo>
                  <a:pt x="237020" y="400024"/>
                </a:lnTo>
                <a:lnTo>
                  <a:pt x="226669" y="453364"/>
                </a:lnTo>
                <a:lnTo>
                  <a:pt x="208762" y="505434"/>
                </a:lnTo>
                <a:lnTo>
                  <a:pt x="192354" y="538454"/>
                </a:lnTo>
                <a:lnTo>
                  <a:pt x="187629" y="547344"/>
                </a:lnTo>
                <a:lnTo>
                  <a:pt x="182841" y="556234"/>
                </a:lnTo>
                <a:lnTo>
                  <a:pt x="178003" y="563854"/>
                </a:lnTo>
                <a:lnTo>
                  <a:pt x="176199" y="561314"/>
                </a:lnTo>
                <a:lnTo>
                  <a:pt x="158457" y="515594"/>
                </a:lnTo>
                <a:lnTo>
                  <a:pt x="148196" y="477494"/>
                </a:lnTo>
                <a:lnTo>
                  <a:pt x="139242" y="438124"/>
                </a:lnTo>
                <a:lnTo>
                  <a:pt x="137642" y="420344"/>
                </a:lnTo>
                <a:lnTo>
                  <a:pt x="138887" y="400024"/>
                </a:lnTo>
                <a:lnTo>
                  <a:pt x="140906" y="377164"/>
                </a:lnTo>
                <a:lnTo>
                  <a:pt x="141681" y="354304"/>
                </a:lnTo>
                <a:lnTo>
                  <a:pt x="147650" y="307314"/>
                </a:lnTo>
                <a:lnTo>
                  <a:pt x="165633" y="259054"/>
                </a:lnTo>
                <a:lnTo>
                  <a:pt x="190842" y="214604"/>
                </a:lnTo>
                <a:lnTo>
                  <a:pt x="203746" y="200634"/>
                </a:lnTo>
                <a:lnTo>
                  <a:pt x="207035" y="198094"/>
                </a:lnTo>
                <a:lnTo>
                  <a:pt x="206959" y="196824"/>
                </a:lnTo>
                <a:lnTo>
                  <a:pt x="213690" y="196824"/>
                </a:lnTo>
                <a:lnTo>
                  <a:pt x="215176" y="198094"/>
                </a:lnTo>
                <a:lnTo>
                  <a:pt x="216268" y="199364"/>
                </a:lnTo>
                <a:lnTo>
                  <a:pt x="216027" y="199364"/>
                </a:lnTo>
                <a:lnTo>
                  <a:pt x="219710" y="205714"/>
                </a:lnTo>
                <a:lnTo>
                  <a:pt x="221437" y="209524"/>
                </a:lnTo>
                <a:lnTo>
                  <a:pt x="222758" y="214604"/>
                </a:lnTo>
                <a:lnTo>
                  <a:pt x="227215" y="226034"/>
                </a:lnTo>
                <a:lnTo>
                  <a:pt x="231559" y="238734"/>
                </a:lnTo>
                <a:lnTo>
                  <a:pt x="235229" y="251434"/>
                </a:lnTo>
                <a:lnTo>
                  <a:pt x="238925" y="271754"/>
                </a:lnTo>
                <a:lnTo>
                  <a:pt x="240207" y="278104"/>
                </a:lnTo>
                <a:lnTo>
                  <a:pt x="241287" y="284454"/>
                </a:lnTo>
                <a:lnTo>
                  <a:pt x="241935" y="290804"/>
                </a:lnTo>
                <a:lnTo>
                  <a:pt x="242633" y="317474"/>
                </a:lnTo>
                <a:lnTo>
                  <a:pt x="242633" y="147294"/>
                </a:lnTo>
                <a:lnTo>
                  <a:pt x="236359" y="147294"/>
                </a:lnTo>
                <a:lnTo>
                  <a:pt x="226834" y="148564"/>
                </a:lnTo>
                <a:lnTo>
                  <a:pt x="229882" y="143484"/>
                </a:lnTo>
                <a:lnTo>
                  <a:pt x="229501" y="142214"/>
                </a:lnTo>
                <a:lnTo>
                  <a:pt x="228003" y="137134"/>
                </a:lnTo>
                <a:lnTo>
                  <a:pt x="217525" y="133324"/>
                </a:lnTo>
                <a:lnTo>
                  <a:pt x="213766" y="135864"/>
                </a:lnTo>
                <a:lnTo>
                  <a:pt x="209143" y="139674"/>
                </a:lnTo>
                <a:lnTo>
                  <a:pt x="203987" y="142214"/>
                </a:lnTo>
                <a:lnTo>
                  <a:pt x="200850" y="138404"/>
                </a:lnTo>
                <a:lnTo>
                  <a:pt x="194665" y="137134"/>
                </a:lnTo>
                <a:lnTo>
                  <a:pt x="183565" y="140944"/>
                </a:lnTo>
                <a:lnTo>
                  <a:pt x="179730" y="142214"/>
                </a:lnTo>
                <a:lnTo>
                  <a:pt x="175425" y="144754"/>
                </a:lnTo>
                <a:lnTo>
                  <a:pt x="171665" y="147294"/>
                </a:lnTo>
                <a:lnTo>
                  <a:pt x="168770" y="149834"/>
                </a:lnTo>
                <a:lnTo>
                  <a:pt x="165328" y="152374"/>
                </a:lnTo>
                <a:lnTo>
                  <a:pt x="160629" y="152374"/>
                </a:lnTo>
                <a:lnTo>
                  <a:pt x="156019" y="153644"/>
                </a:lnTo>
                <a:lnTo>
                  <a:pt x="151485" y="156184"/>
                </a:lnTo>
                <a:lnTo>
                  <a:pt x="149682" y="162534"/>
                </a:lnTo>
                <a:lnTo>
                  <a:pt x="147104" y="170154"/>
                </a:lnTo>
                <a:lnTo>
                  <a:pt x="143421" y="177774"/>
                </a:lnTo>
                <a:lnTo>
                  <a:pt x="137756" y="182854"/>
                </a:lnTo>
                <a:lnTo>
                  <a:pt x="131000" y="186664"/>
                </a:lnTo>
                <a:lnTo>
                  <a:pt x="124561" y="191744"/>
                </a:lnTo>
                <a:lnTo>
                  <a:pt x="119862" y="196824"/>
                </a:lnTo>
                <a:lnTo>
                  <a:pt x="116332" y="203174"/>
                </a:lnTo>
                <a:lnTo>
                  <a:pt x="115887" y="209524"/>
                </a:lnTo>
                <a:lnTo>
                  <a:pt x="116332" y="213334"/>
                </a:lnTo>
                <a:lnTo>
                  <a:pt x="115481" y="217144"/>
                </a:lnTo>
                <a:lnTo>
                  <a:pt x="106654" y="232384"/>
                </a:lnTo>
                <a:lnTo>
                  <a:pt x="96850" y="247624"/>
                </a:lnTo>
                <a:lnTo>
                  <a:pt x="88417" y="262864"/>
                </a:lnTo>
                <a:lnTo>
                  <a:pt x="83718" y="280644"/>
                </a:lnTo>
                <a:lnTo>
                  <a:pt x="89268" y="281914"/>
                </a:lnTo>
                <a:lnTo>
                  <a:pt x="93967" y="285724"/>
                </a:lnTo>
                <a:lnTo>
                  <a:pt x="97726" y="289534"/>
                </a:lnTo>
                <a:lnTo>
                  <a:pt x="93027" y="295884"/>
                </a:lnTo>
                <a:lnTo>
                  <a:pt x="86931" y="300964"/>
                </a:lnTo>
                <a:lnTo>
                  <a:pt x="80200" y="302234"/>
                </a:lnTo>
                <a:lnTo>
                  <a:pt x="80670" y="306044"/>
                </a:lnTo>
                <a:lnTo>
                  <a:pt x="82080" y="309854"/>
                </a:lnTo>
                <a:lnTo>
                  <a:pt x="84264" y="312394"/>
                </a:lnTo>
                <a:lnTo>
                  <a:pt x="79616" y="320014"/>
                </a:lnTo>
                <a:lnTo>
                  <a:pt x="76250" y="326364"/>
                </a:lnTo>
                <a:lnTo>
                  <a:pt x="74091" y="335254"/>
                </a:lnTo>
                <a:lnTo>
                  <a:pt x="70980" y="356844"/>
                </a:lnTo>
                <a:lnTo>
                  <a:pt x="71348" y="365734"/>
                </a:lnTo>
                <a:lnTo>
                  <a:pt x="74574" y="372084"/>
                </a:lnTo>
                <a:lnTo>
                  <a:pt x="81140" y="377164"/>
                </a:lnTo>
                <a:lnTo>
                  <a:pt x="81267" y="388594"/>
                </a:lnTo>
                <a:lnTo>
                  <a:pt x="76949" y="400024"/>
                </a:lnTo>
                <a:lnTo>
                  <a:pt x="72161" y="411454"/>
                </a:lnTo>
                <a:lnTo>
                  <a:pt x="70891" y="424154"/>
                </a:lnTo>
                <a:lnTo>
                  <a:pt x="73101" y="431774"/>
                </a:lnTo>
                <a:lnTo>
                  <a:pt x="76504" y="439394"/>
                </a:lnTo>
                <a:lnTo>
                  <a:pt x="80949" y="445744"/>
                </a:lnTo>
                <a:lnTo>
                  <a:pt x="86296" y="450824"/>
                </a:lnTo>
                <a:lnTo>
                  <a:pt x="82156" y="453364"/>
                </a:lnTo>
                <a:lnTo>
                  <a:pt x="79883" y="457174"/>
                </a:lnTo>
                <a:lnTo>
                  <a:pt x="79806" y="462254"/>
                </a:lnTo>
                <a:lnTo>
                  <a:pt x="80987" y="471144"/>
                </a:lnTo>
                <a:lnTo>
                  <a:pt x="80810" y="476224"/>
                </a:lnTo>
                <a:lnTo>
                  <a:pt x="82321" y="480034"/>
                </a:lnTo>
                <a:lnTo>
                  <a:pt x="88569" y="487654"/>
                </a:lnTo>
                <a:lnTo>
                  <a:pt x="94691" y="492734"/>
                </a:lnTo>
                <a:lnTo>
                  <a:pt x="96685" y="491464"/>
                </a:lnTo>
                <a:lnTo>
                  <a:pt x="98183" y="487654"/>
                </a:lnTo>
                <a:lnTo>
                  <a:pt x="102806" y="485114"/>
                </a:lnTo>
                <a:lnTo>
                  <a:pt x="103517" y="490194"/>
                </a:lnTo>
                <a:lnTo>
                  <a:pt x="105867" y="492734"/>
                </a:lnTo>
                <a:lnTo>
                  <a:pt x="109855" y="495274"/>
                </a:lnTo>
                <a:lnTo>
                  <a:pt x="112280" y="488924"/>
                </a:lnTo>
                <a:lnTo>
                  <a:pt x="113042" y="485114"/>
                </a:lnTo>
                <a:lnTo>
                  <a:pt x="113296" y="483844"/>
                </a:lnTo>
                <a:lnTo>
                  <a:pt x="112750" y="477494"/>
                </a:lnTo>
                <a:lnTo>
                  <a:pt x="119278" y="488924"/>
                </a:lnTo>
                <a:lnTo>
                  <a:pt x="117017" y="494004"/>
                </a:lnTo>
                <a:lnTo>
                  <a:pt x="110350" y="497814"/>
                </a:lnTo>
                <a:lnTo>
                  <a:pt x="103670" y="505434"/>
                </a:lnTo>
                <a:lnTo>
                  <a:pt x="101752" y="511784"/>
                </a:lnTo>
                <a:lnTo>
                  <a:pt x="100241" y="519404"/>
                </a:lnTo>
                <a:lnTo>
                  <a:pt x="99148" y="527024"/>
                </a:lnTo>
                <a:lnTo>
                  <a:pt x="98501" y="534644"/>
                </a:lnTo>
                <a:lnTo>
                  <a:pt x="94437" y="544804"/>
                </a:lnTo>
                <a:lnTo>
                  <a:pt x="98031" y="548614"/>
                </a:lnTo>
                <a:lnTo>
                  <a:pt x="108762" y="548614"/>
                </a:lnTo>
                <a:lnTo>
                  <a:pt x="115697" y="562584"/>
                </a:lnTo>
                <a:lnTo>
                  <a:pt x="119380" y="571474"/>
                </a:lnTo>
                <a:lnTo>
                  <a:pt x="117754" y="571474"/>
                </a:lnTo>
                <a:lnTo>
                  <a:pt x="123990" y="576554"/>
                </a:lnTo>
                <a:lnTo>
                  <a:pt x="133375" y="576554"/>
                </a:lnTo>
                <a:lnTo>
                  <a:pt x="142163" y="579094"/>
                </a:lnTo>
                <a:lnTo>
                  <a:pt x="135293" y="582904"/>
                </a:lnTo>
                <a:lnTo>
                  <a:pt x="128574" y="587984"/>
                </a:lnTo>
                <a:lnTo>
                  <a:pt x="125399" y="594334"/>
                </a:lnTo>
                <a:lnTo>
                  <a:pt x="129184" y="603224"/>
                </a:lnTo>
                <a:lnTo>
                  <a:pt x="132232" y="599414"/>
                </a:lnTo>
                <a:lnTo>
                  <a:pt x="136067" y="596874"/>
                </a:lnTo>
                <a:lnTo>
                  <a:pt x="140525" y="595604"/>
                </a:lnTo>
                <a:lnTo>
                  <a:pt x="143891" y="600684"/>
                </a:lnTo>
                <a:lnTo>
                  <a:pt x="147802" y="610844"/>
                </a:lnTo>
                <a:lnTo>
                  <a:pt x="144119" y="615924"/>
                </a:lnTo>
                <a:lnTo>
                  <a:pt x="140525" y="621004"/>
                </a:lnTo>
                <a:lnTo>
                  <a:pt x="96240" y="665454"/>
                </a:lnTo>
                <a:lnTo>
                  <a:pt x="48742" y="693394"/>
                </a:lnTo>
                <a:lnTo>
                  <a:pt x="44119" y="694664"/>
                </a:lnTo>
                <a:lnTo>
                  <a:pt x="36931" y="699744"/>
                </a:lnTo>
                <a:lnTo>
                  <a:pt x="27457" y="703554"/>
                </a:lnTo>
                <a:lnTo>
                  <a:pt x="20243" y="706094"/>
                </a:lnTo>
                <a:lnTo>
                  <a:pt x="0" y="713714"/>
                </a:lnTo>
                <a:lnTo>
                  <a:pt x="0" y="779754"/>
                </a:lnTo>
                <a:lnTo>
                  <a:pt x="4381" y="777214"/>
                </a:lnTo>
                <a:lnTo>
                  <a:pt x="12369" y="774674"/>
                </a:lnTo>
                <a:lnTo>
                  <a:pt x="28384" y="767054"/>
                </a:lnTo>
                <a:lnTo>
                  <a:pt x="36385" y="761974"/>
                </a:lnTo>
                <a:lnTo>
                  <a:pt x="52476" y="754354"/>
                </a:lnTo>
                <a:lnTo>
                  <a:pt x="60363" y="750544"/>
                </a:lnTo>
                <a:lnTo>
                  <a:pt x="67754" y="745464"/>
                </a:lnTo>
                <a:lnTo>
                  <a:pt x="76454" y="740384"/>
                </a:lnTo>
                <a:lnTo>
                  <a:pt x="114960" y="717524"/>
                </a:lnTo>
                <a:lnTo>
                  <a:pt x="140538" y="695934"/>
                </a:lnTo>
                <a:lnTo>
                  <a:pt x="146037" y="690854"/>
                </a:lnTo>
                <a:lnTo>
                  <a:pt x="151244" y="683234"/>
                </a:lnTo>
                <a:lnTo>
                  <a:pt x="156171" y="676884"/>
                </a:lnTo>
                <a:lnTo>
                  <a:pt x="160997" y="669264"/>
                </a:lnTo>
                <a:lnTo>
                  <a:pt x="165366" y="660374"/>
                </a:lnTo>
                <a:lnTo>
                  <a:pt x="168922" y="651484"/>
                </a:lnTo>
                <a:lnTo>
                  <a:pt x="170497" y="652754"/>
                </a:lnTo>
                <a:lnTo>
                  <a:pt x="171983" y="652754"/>
                </a:lnTo>
                <a:lnTo>
                  <a:pt x="173545" y="654024"/>
                </a:lnTo>
                <a:lnTo>
                  <a:pt x="181800" y="665454"/>
                </a:lnTo>
                <a:lnTo>
                  <a:pt x="189191" y="678154"/>
                </a:lnTo>
                <a:lnTo>
                  <a:pt x="196646" y="689584"/>
                </a:lnTo>
                <a:lnTo>
                  <a:pt x="226758" y="726414"/>
                </a:lnTo>
                <a:lnTo>
                  <a:pt x="263194" y="749274"/>
                </a:lnTo>
                <a:lnTo>
                  <a:pt x="273469" y="750544"/>
                </a:lnTo>
                <a:lnTo>
                  <a:pt x="282270" y="753084"/>
                </a:lnTo>
                <a:lnTo>
                  <a:pt x="289115" y="764514"/>
                </a:lnTo>
                <a:lnTo>
                  <a:pt x="285927" y="761974"/>
                </a:lnTo>
                <a:lnTo>
                  <a:pt x="278320" y="755624"/>
                </a:lnTo>
                <a:lnTo>
                  <a:pt x="271005" y="754354"/>
                </a:lnTo>
                <a:lnTo>
                  <a:pt x="268693" y="760704"/>
                </a:lnTo>
                <a:lnTo>
                  <a:pt x="270700" y="761974"/>
                </a:lnTo>
                <a:lnTo>
                  <a:pt x="275424" y="765784"/>
                </a:lnTo>
                <a:lnTo>
                  <a:pt x="281965" y="770864"/>
                </a:lnTo>
                <a:lnTo>
                  <a:pt x="289433" y="775944"/>
                </a:lnTo>
                <a:lnTo>
                  <a:pt x="309854" y="788644"/>
                </a:lnTo>
                <a:lnTo>
                  <a:pt x="310616" y="787501"/>
                </a:lnTo>
                <a:lnTo>
                  <a:pt x="313359" y="788670"/>
                </a:lnTo>
                <a:lnTo>
                  <a:pt x="320675" y="791210"/>
                </a:lnTo>
                <a:lnTo>
                  <a:pt x="329971" y="796290"/>
                </a:lnTo>
                <a:lnTo>
                  <a:pt x="338874" y="800100"/>
                </a:lnTo>
                <a:lnTo>
                  <a:pt x="354228" y="807720"/>
                </a:lnTo>
                <a:lnTo>
                  <a:pt x="402488" y="830580"/>
                </a:lnTo>
                <a:lnTo>
                  <a:pt x="438111" y="845820"/>
                </a:lnTo>
                <a:lnTo>
                  <a:pt x="463969" y="852170"/>
                </a:lnTo>
                <a:lnTo>
                  <a:pt x="515023" y="852170"/>
                </a:lnTo>
                <a:lnTo>
                  <a:pt x="542709" y="843280"/>
                </a:lnTo>
                <a:lnTo>
                  <a:pt x="547674" y="852170"/>
                </a:lnTo>
                <a:lnTo>
                  <a:pt x="571906" y="852170"/>
                </a:lnTo>
                <a:lnTo>
                  <a:pt x="581596" y="849630"/>
                </a:lnTo>
                <a:lnTo>
                  <a:pt x="589140" y="847090"/>
                </a:lnTo>
                <a:lnTo>
                  <a:pt x="604532" y="844550"/>
                </a:lnTo>
                <a:lnTo>
                  <a:pt x="612508" y="844550"/>
                </a:lnTo>
                <a:lnTo>
                  <a:pt x="613371" y="843280"/>
                </a:lnTo>
                <a:lnTo>
                  <a:pt x="616813" y="838200"/>
                </a:lnTo>
                <a:lnTo>
                  <a:pt x="621499" y="831850"/>
                </a:lnTo>
                <a:lnTo>
                  <a:pt x="626592" y="826770"/>
                </a:lnTo>
                <a:lnTo>
                  <a:pt x="633742" y="831850"/>
                </a:lnTo>
                <a:lnTo>
                  <a:pt x="648970" y="831850"/>
                </a:lnTo>
                <a:lnTo>
                  <a:pt x="669594" y="826770"/>
                </a:lnTo>
                <a:lnTo>
                  <a:pt x="692950" y="817880"/>
                </a:lnTo>
                <a:lnTo>
                  <a:pt x="716076" y="807720"/>
                </a:lnTo>
                <a:lnTo>
                  <a:pt x="720178" y="805180"/>
                </a:lnTo>
                <a:lnTo>
                  <a:pt x="736600" y="795020"/>
                </a:lnTo>
                <a:lnTo>
                  <a:pt x="752525" y="784860"/>
                </a:lnTo>
                <a:lnTo>
                  <a:pt x="761885" y="777240"/>
                </a:lnTo>
                <a:lnTo>
                  <a:pt x="758990" y="774700"/>
                </a:lnTo>
                <a:lnTo>
                  <a:pt x="757961" y="770890"/>
                </a:lnTo>
                <a:lnTo>
                  <a:pt x="758672" y="767080"/>
                </a:lnTo>
                <a:lnTo>
                  <a:pt x="761961" y="765810"/>
                </a:lnTo>
                <a:lnTo>
                  <a:pt x="764540" y="765810"/>
                </a:lnTo>
                <a:lnTo>
                  <a:pt x="766495" y="768350"/>
                </a:lnTo>
                <a:lnTo>
                  <a:pt x="774280" y="768350"/>
                </a:lnTo>
                <a:lnTo>
                  <a:pt x="779970" y="765810"/>
                </a:lnTo>
                <a:lnTo>
                  <a:pt x="783526" y="759460"/>
                </a:lnTo>
                <a:lnTo>
                  <a:pt x="784885" y="751840"/>
                </a:lnTo>
                <a:lnTo>
                  <a:pt x="797153" y="746760"/>
                </a:lnTo>
                <a:lnTo>
                  <a:pt x="807262" y="744220"/>
                </a:lnTo>
                <a:lnTo>
                  <a:pt x="814616" y="737870"/>
                </a:lnTo>
                <a:lnTo>
                  <a:pt x="818603" y="723900"/>
                </a:lnTo>
                <a:lnTo>
                  <a:pt x="823188" y="725170"/>
                </a:lnTo>
                <a:lnTo>
                  <a:pt x="825893" y="723900"/>
                </a:lnTo>
                <a:lnTo>
                  <a:pt x="828611" y="722630"/>
                </a:lnTo>
                <a:lnTo>
                  <a:pt x="834618" y="718820"/>
                </a:lnTo>
                <a:lnTo>
                  <a:pt x="840905" y="713740"/>
                </a:lnTo>
                <a:lnTo>
                  <a:pt x="846810" y="707390"/>
                </a:lnTo>
                <a:lnTo>
                  <a:pt x="857288" y="695960"/>
                </a:lnTo>
                <a:lnTo>
                  <a:pt x="861326" y="692150"/>
                </a:lnTo>
                <a:lnTo>
                  <a:pt x="872464" y="680720"/>
                </a:lnTo>
                <a:lnTo>
                  <a:pt x="881900" y="666750"/>
                </a:lnTo>
                <a:lnTo>
                  <a:pt x="889736" y="651510"/>
                </a:lnTo>
                <a:lnTo>
                  <a:pt x="896073" y="636270"/>
                </a:lnTo>
                <a:lnTo>
                  <a:pt x="898182" y="638810"/>
                </a:lnTo>
                <a:lnTo>
                  <a:pt x="899121" y="640080"/>
                </a:lnTo>
                <a:lnTo>
                  <a:pt x="898258" y="642620"/>
                </a:lnTo>
                <a:lnTo>
                  <a:pt x="902843" y="648970"/>
                </a:lnTo>
                <a:lnTo>
                  <a:pt x="908481" y="652780"/>
                </a:lnTo>
                <a:lnTo>
                  <a:pt x="915022" y="652780"/>
                </a:lnTo>
                <a:lnTo>
                  <a:pt x="922286" y="650240"/>
                </a:lnTo>
                <a:lnTo>
                  <a:pt x="933691" y="657860"/>
                </a:lnTo>
                <a:lnTo>
                  <a:pt x="942594" y="664210"/>
                </a:lnTo>
                <a:lnTo>
                  <a:pt x="952195" y="666750"/>
                </a:lnTo>
                <a:lnTo>
                  <a:pt x="965708" y="662940"/>
                </a:lnTo>
                <a:lnTo>
                  <a:pt x="972870" y="670560"/>
                </a:lnTo>
                <a:lnTo>
                  <a:pt x="987742" y="674370"/>
                </a:lnTo>
                <a:lnTo>
                  <a:pt x="1004633" y="676910"/>
                </a:lnTo>
                <a:lnTo>
                  <a:pt x="1017828" y="678180"/>
                </a:lnTo>
                <a:lnTo>
                  <a:pt x="1027938" y="679450"/>
                </a:lnTo>
                <a:lnTo>
                  <a:pt x="1038059" y="679450"/>
                </a:lnTo>
                <a:lnTo>
                  <a:pt x="1067955" y="675640"/>
                </a:lnTo>
                <a:lnTo>
                  <a:pt x="1077607" y="671830"/>
                </a:lnTo>
                <a:lnTo>
                  <a:pt x="1087120" y="669290"/>
                </a:lnTo>
                <a:lnTo>
                  <a:pt x="1096467" y="665480"/>
                </a:lnTo>
                <a:lnTo>
                  <a:pt x="1098511" y="668020"/>
                </a:lnTo>
                <a:lnTo>
                  <a:pt x="1097292" y="670560"/>
                </a:lnTo>
                <a:lnTo>
                  <a:pt x="1096137" y="674370"/>
                </a:lnTo>
                <a:lnTo>
                  <a:pt x="1098423" y="676910"/>
                </a:lnTo>
                <a:lnTo>
                  <a:pt x="1110259" y="670560"/>
                </a:lnTo>
                <a:lnTo>
                  <a:pt x="1128331" y="665480"/>
                </a:lnTo>
                <a:lnTo>
                  <a:pt x="1177544" y="652780"/>
                </a:lnTo>
                <a:lnTo>
                  <a:pt x="1183246" y="650240"/>
                </a:lnTo>
                <a:lnTo>
                  <a:pt x="1186103" y="648970"/>
                </a:lnTo>
                <a:lnTo>
                  <a:pt x="1191336" y="642620"/>
                </a:lnTo>
                <a:lnTo>
                  <a:pt x="1194371" y="636270"/>
                </a:lnTo>
                <a:lnTo>
                  <a:pt x="1197394" y="629920"/>
                </a:lnTo>
                <a:lnTo>
                  <a:pt x="1198968" y="636270"/>
                </a:lnTo>
                <a:lnTo>
                  <a:pt x="1203261" y="640080"/>
                </a:lnTo>
                <a:lnTo>
                  <a:pt x="1210538" y="640080"/>
                </a:lnTo>
                <a:lnTo>
                  <a:pt x="1210932" y="636270"/>
                </a:lnTo>
                <a:lnTo>
                  <a:pt x="1212189" y="632460"/>
                </a:lnTo>
                <a:lnTo>
                  <a:pt x="1213243" y="629920"/>
                </a:lnTo>
                <a:lnTo>
                  <a:pt x="1214297" y="627380"/>
                </a:lnTo>
                <a:lnTo>
                  <a:pt x="1220063" y="631190"/>
                </a:lnTo>
                <a:lnTo>
                  <a:pt x="1226286" y="629920"/>
                </a:lnTo>
                <a:lnTo>
                  <a:pt x="1230934" y="627380"/>
                </a:lnTo>
                <a:lnTo>
                  <a:pt x="1233246" y="626110"/>
                </a:lnTo>
                <a:lnTo>
                  <a:pt x="1241221" y="622300"/>
                </a:lnTo>
                <a:lnTo>
                  <a:pt x="1245133" y="622300"/>
                </a:lnTo>
                <a:lnTo>
                  <a:pt x="1249273" y="623570"/>
                </a:lnTo>
                <a:lnTo>
                  <a:pt x="1253109" y="623570"/>
                </a:lnTo>
                <a:lnTo>
                  <a:pt x="1253553" y="622300"/>
                </a:lnTo>
                <a:lnTo>
                  <a:pt x="1255306" y="617220"/>
                </a:lnTo>
                <a:lnTo>
                  <a:pt x="1256715" y="614680"/>
                </a:lnTo>
                <a:lnTo>
                  <a:pt x="1285913" y="600710"/>
                </a:lnTo>
                <a:lnTo>
                  <a:pt x="1291767" y="598170"/>
                </a:lnTo>
                <a:lnTo>
                  <a:pt x="1297508" y="593090"/>
                </a:lnTo>
                <a:lnTo>
                  <a:pt x="1299883" y="589280"/>
                </a:lnTo>
                <a:lnTo>
                  <a:pt x="1301115" y="585470"/>
                </a:lnTo>
                <a:lnTo>
                  <a:pt x="1303426" y="581660"/>
                </a:lnTo>
                <a:lnTo>
                  <a:pt x="1310195" y="577850"/>
                </a:lnTo>
                <a:lnTo>
                  <a:pt x="1317332" y="572770"/>
                </a:lnTo>
                <a:lnTo>
                  <a:pt x="1324724" y="568960"/>
                </a:lnTo>
                <a:lnTo>
                  <a:pt x="1339888" y="558800"/>
                </a:lnTo>
                <a:lnTo>
                  <a:pt x="1346987" y="553720"/>
                </a:lnTo>
                <a:lnTo>
                  <a:pt x="1353362" y="548640"/>
                </a:lnTo>
                <a:lnTo>
                  <a:pt x="1358747" y="541020"/>
                </a:lnTo>
                <a:lnTo>
                  <a:pt x="1354594" y="537210"/>
                </a:lnTo>
                <a:lnTo>
                  <a:pt x="1352092" y="532130"/>
                </a:lnTo>
                <a:lnTo>
                  <a:pt x="1351229" y="527050"/>
                </a:lnTo>
                <a:lnTo>
                  <a:pt x="1358430" y="523240"/>
                </a:lnTo>
                <a:lnTo>
                  <a:pt x="1365478" y="523240"/>
                </a:lnTo>
                <a:lnTo>
                  <a:pt x="1372362" y="525780"/>
                </a:lnTo>
                <a:lnTo>
                  <a:pt x="1373403" y="523240"/>
                </a:lnTo>
                <a:lnTo>
                  <a:pt x="1373924" y="521970"/>
                </a:lnTo>
                <a:lnTo>
                  <a:pt x="1374394" y="518160"/>
                </a:lnTo>
                <a:lnTo>
                  <a:pt x="1373924" y="514350"/>
                </a:lnTo>
                <a:lnTo>
                  <a:pt x="1381099" y="510540"/>
                </a:lnTo>
                <a:lnTo>
                  <a:pt x="1387729" y="506730"/>
                </a:lnTo>
                <a:lnTo>
                  <a:pt x="1393736" y="501650"/>
                </a:lnTo>
                <a:lnTo>
                  <a:pt x="1399120" y="495300"/>
                </a:lnTo>
                <a:lnTo>
                  <a:pt x="1407871" y="485140"/>
                </a:lnTo>
                <a:lnTo>
                  <a:pt x="1412176" y="477520"/>
                </a:lnTo>
                <a:lnTo>
                  <a:pt x="1412709" y="471170"/>
                </a:lnTo>
                <a:lnTo>
                  <a:pt x="1410157" y="463550"/>
                </a:lnTo>
                <a:lnTo>
                  <a:pt x="1416723" y="453390"/>
                </a:lnTo>
                <a:lnTo>
                  <a:pt x="1426616" y="445770"/>
                </a:lnTo>
                <a:lnTo>
                  <a:pt x="1437043" y="439420"/>
                </a:lnTo>
                <a:lnTo>
                  <a:pt x="1445209" y="430530"/>
                </a:lnTo>
                <a:lnTo>
                  <a:pt x="1447723" y="422910"/>
                </a:lnTo>
                <a:lnTo>
                  <a:pt x="1449057" y="415290"/>
                </a:lnTo>
                <a:lnTo>
                  <a:pt x="1449184" y="407670"/>
                </a:lnTo>
                <a:lnTo>
                  <a:pt x="1448104" y="400050"/>
                </a:lnTo>
                <a:lnTo>
                  <a:pt x="1452880" y="401320"/>
                </a:lnTo>
                <a:lnTo>
                  <a:pt x="1454912" y="400050"/>
                </a:lnTo>
                <a:lnTo>
                  <a:pt x="1456944" y="398780"/>
                </a:lnTo>
                <a:lnTo>
                  <a:pt x="1460309" y="394970"/>
                </a:lnTo>
                <a:lnTo>
                  <a:pt x="1464157" y="387350"/>
                </a:lnTo>
                <a:lnTo>
                  <a:pt x="1467192" y="383540"/>
                </a:lnTo>
                <a:lnTo>
                  <a:pt x="1468818" y="379730"/>
                </a:lnTo>
                <a:lnTo>
                  <a:pt x="1468450" y="369570"/>
                </a:lnTo>
                <a:lnTo>
                  <a:pt x="1467167" y="364490"/>
                </a:lnTo>
                <a:lnTo>
                  <a:pt x="1466532" y="361950"/>
                </a:lnTo>
                <a:lnTo>
                  <a:pt x="1463954" y="361950"/>
                </a:lnTo>
                <a:lnTo>
                  <a:pt x="1460334" y="364490"/>
                </a:lnTo>
                <a:lnTo>
                  <a:pt x="1455293" y="363220"/>
                </a:lnTo>
                <a:lnTo>
                  <a:pt x="1457718" y="359410"/>
                </a:lnTo>
                <a:lnTo>
                  <a:pt x="1457883" y="355600"/>
                </a:lnTo>
                <a:lnTo>
                  <a:pt x="1455851" y="351790"/>
                </a:lnTo>
                <a:lnTo>
                  <a:pt x="1450530" y="354330"/>
                </a:lnTo>
                <a:lnTo>
                  <a:pt x="1446149" y="358140"/>
                </a:lnTo>
                <a:lnTo>
                  <a:pt x="1442783" y="363220"/>
                </a:lnTo>
                <a:lnTo>
                  <a:pt x="1445094" y="349250"/>
                </a:lnTo>
                <a:lnTo>
                  <a:pt x="1449984" y="346710"/>
                </a:lnTo>
                <a:lnTo>
                  <a:pt x="1457325" y="349250"/>
                </a:lnTo>
                <a:lnTo>
                  <a:pt x="1467040" y="346710"/>
                </a:lnTo>
                <a:lnTo>
                  <a:pt x="1472717" y="342900"/>
                </a:lnTo>
                <a:lnTo>
                  <a:pt x="1478267" y="337820"/>
                </a:lnTo>
                <a:lnTo>
                  <a:pt x="1483690" y="332740"/>
                </a:lnTo>
                <a:lnTo>
                  <a:pt x="1489024" y="327660"/>
                </a:lnTo>
                <a:lnTo>
                  <a:pt x="1498485" y="322580"/>
                </a:lnTo>
                <a:lnTo>
                  <a:pt x="1498409" y="316230"/>
                </a:lnTo>
                <a:lnTo>
                  <a:pt x="1489811" y="309880"/>
                </a:lnTo>
                <a:lnTo>
                  <a:pt x="1490764" y="306070"/>
                </a:lnTo>
                <a:lnTo>
                  <a:pt x="1493012" y="294640"/>
                </a:lnTo>
                <a:lnTo>
                  <a:pt x="1495437" y="285750"/>
                </a:lnTo>
                <a:lnTo>
                  <a:pt x="1496923" y="285750"/>
                </a:lnTo>
                <a:lnTo>
                  <a:pt x="1495171" y="278130"/>
                </a:lnTo>
                <a:lnTo>
                  <a:pt x="1492123" y="275590"/>
                </a:lnTo>
                <a:lnTo>
                  <a:pt x="1487805" y="273050"/>
                </a:lnTo>
                <a:lnTo>
                  <a:pt x="1482217" y="265430"/>
                </a:lnTo>
                <a:lnTo>
                  <a:pt x="1490078" y="266700"/>
                </a:lnTo>
                <a:lnTo>
                  <a:pt x="1498727" y="266700"/>
                </a:lnTo>
                <a:lnTo>
                  <a:pt x="1500962" y="265430"/>
                </a:lnTo>
                <a:lnTo>
                  <a:pt x="1505432" y="262890"/>
                </a:lnTo>
                <a:lnTo>
                  <a:pt x="1507197" y="255270"/>
                </a:lnTo>
                <a:lnTo>
                  <a:pt x="1507490" y="254000"/>
                </a:lnTo>
                <a:lnTo>
                  <a:pt x="1502956" y="255270"/>
                </a:lnTo>
                <a:lnTo>
                  <a:pt x="1494104" y="252730"/>
                </a:lnTo>
                <a:lnTo>
                  <a:pt x="1495640" y="242570"/>
                </a:lnTo>
                <a:lnTo>
                  <a:pt x="1498015" y="233680"/>
                </a:lnTo>
                <a:lnTo>
                  <a:pt x="1499679" y="223647"/>
                </a:lnTo>
                <a:lnTo>
                  <a:pt x="1499577" y="220980"/>
                </a:lnTo>
                <a:lnTo>
                  <a:pt x="1499120" y="210820"/>
                </a:lnTo>
                <a:lnTo>
                  <a:pt x="1509407" y="205740"/>
                </a:lnTo>
                <a:lnTo>
                  <a:pt x="1509509" y="201930"/>
                </a:lnTo>
                <a:close/>
              </a:path>
            </a:pathLst>
          </a:custGeom>
          <a:solidFill>
            <a:srgbClr val="0D66A2"/>
          </a:solidFill>
        </p:spPr>
        <p:txBody>
          <a:bodyPr wrap="square" lIns="0" tIns="0" rIns="0" bIns="0" rtlCol="0"/>
          <a:lstStyle/>
          <a:p>
            <a:endParaRPr sz="1688"/>
          </a:p>
        </p:txBody>
      </p:sp>
      <p:grpSp>
        <p:nvGrpSpPr>
          <p:cNvPr id="4" name="object 4"/>
          <p:cNvGrpSpPr/>
          <p:nvPr/>
        </p:nvGrpSpPr>
        <p:grpSpPr>
          <a:xfrm>
            <a:off x="831396" y="2530062"/>
            <a:ext cx="3740944" cy="3440906"/>
            <a:chOff x="886823" y="2698733"/>
            <a:chExt cx="3990340" cy="3670300"/>
          </a:xfrm>
        </p:grpSpPr>
        <p:sp>
          <p:nvSpPr>
            <p:cNvPr id="5" name="object 5"/>
            <p:cNvSpPr/>
            <p:nvPr/>
          </p:nvSpPr>
          <p:spPr>
            <a:xfrm>
              <a:off x="896412" y="2707394"/>
              <a:ext cx="3968750" cy="3653154"/>
            </a:xfrm>
            <a:custGeom>
              <a:avLst/>
              <a:gdLst/>
              <a:ahLst/>
              <a:cxnLst/>
              <a:rect l="l" t="t" r="r" b="b"/>
              <a:pathLst>
                <a:path w="3968750" h="3653154">
                  <a:moveTo>
                    <a:pt x="3968401" y="3652743"/>
                  </a:moveTo>
                  <a:lnTo>
                    <a:pt x="0" y="3645552"/>
                  </a:lnTo>
                  <a:lnTo>
                    <a:pt x="0" y="1279349"/>
                  </a:lnTo>
                  <a:lnTo>
                    <a:pt x="16780" y="17978"/>
                  </a:lnTo>
                  <a:lnTo>
                    <a:pt x="1976948" y="0"/>
                  </a:lnTo>
                  <a:lnTo>
                    <a:pt x="3950423" y="4794"/>
                  </a:lnTo>
                  <a:lnTo>
                    <a:pt x="3968401" y="3652743"/>
                  </a:lnTo>
                  <a:close/>
                </a:path>
              </a:pathLst>
            </a:custGeom>
            <a:solidFill>
              <a:srgbClr val="FFF5DE"/>
            </a:solidFill>
          </p:spPr>
          <p:txBody>
            <a:bodyPr wrap="square" lIns="0" tIns="0" rIns="0" bIns="0" rtlCol="0"/>
            <a:lstStyle/>
            <a:p>
              <a:endParaRPr sz="1688"/>
            </a:p>
          </p:txBody>
        </p:sp>
        <p:sp>
          <p:nvSpPr>
            <p:cNvPr id="6" name="object 6"/>
            <p:cNvSpPr/>
            <p:nvPr/>
          </p:nvSpPr>
          <p:spPr>
            <a:xfrm>
              <a:off x="886823" y="2698733"/>
              <a:ext cx="3990340" cy="3670300"/>
            </a:xfrm>
            <a:custGeom>
              <a:avLst/>
              <a:gdLst/>
              <a:ahLst/>
              <a:cxnLst/>
              <a:rect l="l" t="t" r="r" b="b"/>
              <a:pathLst>
                <a:path w="3990340" h="3670300">
                  <a:moveTo>
                    <a:pt x="3639769" y="12699"/>
                  </a:moveTo>
                  <a:lnTo>
                    <a:pt x="1286599" y="12699"/>
                  </a:lnTo>
                  <a:lnTo>
                    <a:pt x="1841181" y="0"/>
                  </a:lnTo>
                  <a:lnTo>
                    <a:pt x="3591341" y="0"/>
                  </a:lnTo>
                  <a:lnTo>
                    <a:pt x="3639769" y="12699"/>
                  </a:lnTo>
                  <a:close/>
                </a:path>
                <a:path w="3990340" h="3670300">
                  <a:moveTo>
                    <a:pt x="3960011" y="25399"/>
                  </a:moveTo>
                  <a:lnTo>
                    <a:pt x="309592" y="25399"/>
                  </a:lnTo>
                  <a:lnTo>
                    <a:pt x="361064" y="12699"/>
                  </a:lnTo>
                  <a:lnTo>
                    <a:pt x="3952868" y="12699"/>
                  </a:lnTo>
                  <a:lnTo>
                    <a:pt x="3960011" y="25399"/>
                  </a:lnTo>
                  <a:close/>
                </a:path>
                <a:path w="3990340" h="3670300">
                  <a:moveTo>
                    <a:pt x="542802" y="38099"/>
                  </a:moveTo>
                  <a:lnTo>
                    <a:pt x="28666" y="38099"/>
                  </a:lnTo>
                  <a:lnTo>
                    <a:pt x="49199" y="25399"/>
                  </a:lnTo>
                  <a:lnTo>
                    <a:pt x="595477" y="25399"/>
                  </a:lnTo>
                  <a:lnTo>
                    <a:pt x="542802" y="38099"/>
                  </a:lnTo>
                  <a:close/>
                </a:path>
                <a:path w="3990340" h="3670300">
                  <a:moveTo>
                    <a:pt x="3961210" y="38099"/>
                  </a:moveTo>
                  <a:lnTo>
                    <a:pt x="3795987" y="38099"/>
                  </a:lnTo>
                  <a:lnTo>
                    <a:pt x="3748809" y="25399"/>
                  </a:lnTo>
                  <a:lnTo>
                    <a:pt x="3960723" y="25399"/>
                  </a:lnTo>
                  <a:lnTo>
                    <a:pt x="3961210" y="38099"/>
                  </a:lnTo>
                  <a:close/>
                </a:path>
                <a:path w="3990340" h="3670300">
                  <a:moveTo>
                    <a:pt x="3363408" y="3657599"/>
                  </a:moveTo>
                  <a:lnTo>
                    <a:pt x="1198" y="3657599"/>
                  </a:lnTo>
                  <a:lnTo>
                    <a:pt x="3595" y="3644899"/>
                  </a:lnTo>
                  <a:lnTo>
                    <a:pt x="7865" y="3619499"/>
                  </a:lnTo>
                  <a:lnTo>
                    <a:pt x="8989" y="3581399"/>
                  </a:lnTo>
                  <a:lnTo>
                    <a:pt x="8315" y="3530599"/>
                  </a:lnTo>
                  <a:lnTo>
                    <a:pt x="7191" y="3467099"/>
                  </a:lnTo>
                  <a:lnTo>
                    <a:pt x="6712" y="3428999"/>
                  </a:lnTo>
                  <a:lnTo>
                    <a:pt x="6116" y="3378199"/>
                  </a:lnTo>
                  <a:lnTo>
                    <a:pt x="4804" y="3276599"/>
                  </a:lnTo>
                  <a:lnTo>
                    <a:pt x="4207" y="3225799"/>
                  </a:lnTo>
                  <a:lnTo>
                    <a:pt x="3728" y="3174999"/>
                  </a:lnTo>
                  <a:lnTo>
                    <a:pt x="3503" y="3136899"/>
                  </a:lnTo>
                  <a:lnTo>
                    <a:pt x="3363" y="3073399"/>
                  </a:lnTo>
                  <a:lnTo>
                    <a:pt x="3595" y="3022599"/>
                  </a:lnTo>
                  <a:lnTo>
                    <a:pt x="3314" y="2997199"/>
                  </a:lnTo>
                  <a:lnTo>
                    <a:pt x="3018" y="2946399"/>
                  </a:lnTo>
                  <a:lnTo>
                    <a:pt x="2237" y="2768599"/>
                  </a:lnTo>
                  <a:lnTo>
                    <a:pt x="1345" y="2463799"/>
                  </a:lnTo>
                  <a:lnTo>
                    <a:pt x="756" y="2197099"/>
                  </a:lnTo>
                  <a:lnTo>
                    <a:pt x="405" y="1993899"/>
                  </a:lnTo>
                  <a:lnTo>
                    <a:pt x="112" y="1777999"/>
                  </a:lnTo>
                  <a:lnTo>
                    <a:pt x="0" y="929204"/>
                  </a:lnTo>
                  <a:lnTo>
                    <a:pt x="140" y="838199"/>
                  </a:lnTo>
                  <a:lnTo>
                    <a:pt x="398" y="723899"/>
                  </a:lnTo>
                  <a:lnTo>
                    <a:pt x="708" y="622299"/>
                  </a:lnTo>
                  <a:lnTo>
                    <a:pt x="951" y="571499"/>
                  </a:lnTo>
                  <a:lnTo>
                    <a:pt x="1108" y="533399"/>
                  </a:lnTo>
                  <a:lnTo>
                    <a:pt x="1593" y="457199"/>
                  </a:lnTo>
                  <a:lnTo>
                    <a:pt x="1868" y="419099"/>
                  </a:lnTo>
                  <a:lnTo>
                    <a:pt x="2487" y="368299"/>
                  </a:lnTo>
                  <a:lnTo>
                    <a:pt x="3595" y="317499"/>
                  </a:lnTo>
                  <a:lnTo>
                    <a:pt x="4120" y="292099"/>
                  </a:lnTo>
                  <a:lnTo>
                    <a:pt x="4269" y="228599"/>
                  </a:lnTo>
                  <a:lnTo>
                    <a:pt x="5880" y="152399"/>
                  </a:lnTo>
                  <a:lnTo>
                    <a:pt x="7191" y="114299"/>
                  </a:lnTo>
                  <a:lnTo>
                    <a:pt x="9588" y="38099"/>
                  </a:lnTo>
                  <a:lnTo>
                    <a:pt x="139833" y="38099"/>
                  </a:lnTo>
                  <a:lnTo>
                    <a:pt x="91178" y="50799"/>
                  </a:lnTo>
                  <a:lnTo>
                    <a:pt x="31312" y="50799"/>
                  </a:lnTo>
                  <a:lnTo>
                    <a:pt x="28821" y="63499"/>
                  </a:lnTo>
                  <a:lnTo>
                    <a:pt x="27567" y="63499"/>
                  </a:lnTo>
                  <a:lnTo>
                    <a:pt x="26855" y="114299"/>
                  </a:lnTo>
                  <a:lnTo>
                    <a:pt x="25881" y="190499"/>
                  </a:lnTo>
                  <a:lnTo>
                    <a:pt x="25169" y="228599"/>
                  </a:lnTo>
                  <a:lnTo>
                    <a:pt x="24326" y="279399"/>
                  </a:lnTo>
                  <a:lnTo>
                    <a:pt x="23309" y="330199"/>
                  </a:lnTo>
                  <a:lnTo>
                    <a:pt x="22235" y="380999"/>
                  </a:lnTo>
                  <a:lnTo>
                    <a:pt x="21219" y="431799"/>
                  </a:lnTo>
                  <a:lnTo>
                    <a:pt x="20375" y="482599"/>
                  </a:lnTo>
                  <a:lnTo>
                    <a:pt x="20084" y="482599"/>
                  </a:lnTo>
                  <a:lnTo>
                    <a:pt x="19821" y="495299"/>
                  </a:lnTo>
                  <a:lnTo>
                    <a:pt x="19194" y="571499"/>
                  </a:lnTo>
                  <a:lnTo>
                    <a:pt x="18903" y="647699"/>
                  </a:lnTo>
                  <a:lnTo>
                    <a:pt x="18794" y="685799"/>
                  </a:lnTo>
                  <a:lnTo>
                    <a:pt x="18686" y="838199"/>
                  </a:lnTo>
                  <a:lnTo>
                    <a:pt x="18726" y="1206499"/>
                  </a:lnTo>
                  <a:lnTo>
                    <a:pt x="19006" y="1422399"/>
                  </a:lnTo>
                  <a:lnTo>
                    <a:pt x="19416" y="1657794"/>
                  </a:lnTo>
                  <a:lnTo>
                    <a:pt x="19887" y="1866899"/>
                  </a:lnTo>
                  <a:lnTo>
                    <a:pt x="20442" y="2082799"/>
                  </a:lnTo>
                  <a:lnTo>
                    <a:pt x="21045" y="2285999"/>
                  </a:lnTo>
                  <a:lnTo>
                    <a:pt x="22251" y="2616199"/>
                  </a:lnTo>
                  <a:lnTo>
                    <a:pt x="23101" y="2793999"/>
                  </a:lnTo>
                  <a:lnTo>
                    <a:pt x="23472" y="2844799"/>
                  </a:lnTo>
                  <a:lnTo>
                    <a:pt x="23646" y="2857499"/>
                  </a:lnTo>
                  <a:lnTo>
                    <a:pt x="23813" y="2882899"/>
                  </a:lnTo>
                  <a:lnTo>
                    <a:pt x="23971" y="2882899"/>
                  </a:lnTo>
                  <a:lnTo>
                    <a:pt x="24094" y="3022599"/>
                  </a:lnTo>
                  <a:lnTo>
                    <a:pt x="24121" y="3035299"/>
                  </a:lnTo>
                  <a:lnTo>
                    <a:pt x="24326" y="3086099"/>
                  </a:lnTo>
                  <a:lnTo>
                    <a:pt x="24664" y="3136899"/>
                  </a:lnTo>
                  <a:lnTo>
                    <a:pt x="25169" y="3174999"/>
                  </a:lnTo>
                  <a:lnTo>
                    <a:pt x="25544" y="3238499"/>
                  </a:lnTo>
                  <a:lnTo>
                    <a:pt x="27192" y="3340099"/>
                  </a:lnTo>
                  <a:lnTo>
                    <a:pt x="27473" y="3378199"/>
                  </a:lnTo>
                  <a:lnTo>
                    <a:pt x="27417" y="3505199"/>
                  </a:lnTo>
                  <a:lnTo>
                    <a:pt x="27061" y="3568699"/>
                  </a:lnTo>
                  <a:lnTo>
                    <a:pt x="26368" y="3619499"/>
                  </a:lnTo>
                  <a:lnTo>
                    <a:pt x="26368" y="3644899"/>
                  </a:lnTo>
                  <a:lnTo>
                    <a:pt x="3313441" y="3644899"/>
                  </a:lnTo>
                  <a:lnTo>
                    <a:pt x="3363408" y="3657599"/>
                  </a:lnTo>
                  <a:close/>
                </a:path>
                <a:path w="3990340" h="3670300">
                  <a:moveTo>
                    <a:pt x="3989976" y="3670299"/>
                  </a:moveTo>
                  <a:lnTo>
                    <a:pt x="14382" y="3670299"/>
                  </a:lnTo>
                  <a:lnTo>
                    <a:pt x="5992" y="3657599"/>
                  </a:lnTo>
                  <a:lnTo>
                    <a:pt x="3969600" y="3657599"/>
                  </a:lnTo>
                  <a:lnTo>
                    <a:pt x="3970480" y="3644899"/>
                  </a:lnTo>
                  <a:lnTo>
                    <a:pt x="3971248" y="3644899"/>
                  </a:lnTo>
                  <a:lnTo>
                    <a:pt x="3971791" y="3632199"/>
                  </a:lnTo>
                  <a:lnTo>
                    <a:pt x="3971997" y="3619499"/>
                  </a:lnTo>
                  <a:lnTo>
                    <a:pt x="3971310" y="3530599"/>
                  </a:lnTo>
                  <a:lnTo>
                    <a:pt x="3970589" y="3428999"/>
                  </a:lnTo>
                  <a:lnTo>
                    <a:pt x="3970156" y="3352799"/>
                  </a:lnTo>
                  <a:lnTo>
                    <a:pt x="3969764" y="3251199"/>
                  </a:lnTo>
                  <a:lnTo>
                    <a:pt x="3969689" y="3136899"/>
                  </a:lnTo>
                  <a:lnTo>
                    <a:pt x="3969956" y="3098799"/>
                  </a:lnTo>
                  <a:lnTo>
                    <a:pt x="3970649" y="3035299"/>
                  </a:lnTo>
                  <a:lnTo>
                    <a:pt x="3971000" y="2997199"/>
                  </a:lnTo>
                  <a:lnTo>
                    <a:pt x="3970926" y="2946399"/>
                  </a:lnTo>
                  <a:lnTo>
                    <a:pt x="3970593" y="2870199"/>
                  </a:lnTo>
                  <a:lnTo>
                    <a:pt x="3970050" y="2819399"/>
                  </a:lnTo>
                  <a:lnTo>
                    <a:pt x="3969282" y="2768599"/>
                  </a:lnTo>
                  <a:lnTo>
                    <a:pt x="3968402" y="2717799"/>
                  </a:lnTo>
                  <a:lnTo>
                    <a:pt x="3967415" y="2679699"/>
                  </a:lnTo>
                  <a:lnTo>
                    <a:pt x="3967058" y="2654299"/>
                  </a:lnTo>
                  <a:lnTo>
                    <a:pt x="3966688" y="2616199"/>
                  </a:lnTo>
                  <a:lnTo>
                    <a:pt x="3966307" y="2590799"/>
                  </a:lnTo>
                  <a:lnTo>
                    <a:pt x="3965916" y="2552699"/>
                  </a:lnTo>
                  <a:lnTo>
                    <a:pt x="3965515" y="2501899"/>
                  </a:lnTo>
                  <a:lnTo>
                    <a:pt x="3964689" y="2412999"/>
                  </a:lnTo>
                  <a:lnTo>
                    <a:pt x="3963061" y="2197099"/>
                  </a:lnTo>
                  <a:lnTo>
                    <a:pt x="3960319" y="1777999"/>
                  </a:lnTo>
                  <a:lnTo>
                    <a:pt x="3958603" y="1485899"/>
                  </a:lnTo>
                  <a:lnTo>
                    <a:pt x="3956260" y="1054099"/>
                  </a:lnTo>
                  <a:lnTo>
                    <a:pt x="3954188" y="647699"/>
                  </a:lnTo>
                  <a:lnTo>
                    <a:pt x="3953054" y="393699"/>
                  </a:lnTo>
                  <a:lnTo>
                    <a:pt x="3952820" y="330199"/>
                  </a:lnTo>
                  <a:lnTo>
                    <a:pt x="3947067" y="114299"/>
                  </a:lnTo>
                  <a:lnTo>
                    <a:pt x="3945629" y="63499"/>
                  </a:lnTo>
                  <a:lnTo>
                    <a:pt x="3944296" y="50799"/>
                  </a:lnTo>
                  <a:lnTo>
                    <a:pt x="3940362" y="38099"/>
                  </a:lnTo>
                  <a:lnTo>
                    <a:pt x="3961697" y="38099"/>
                  </a:lnTo>
                  <a:lnTo>
                    <a:pt x="3962409" y="50799"/>
                  </a:lnTo>
                  <a:lnTo>
                    <a:pt x="3964019" y="101599"/>
                  </a:lnTo>
                  <a:lnTo>
                    <a:pt x="3965405" y="152399"/>
                  </a:lnTo>
                  <a:lnTo>
                    <a:pt x="3966791" y="215899"/>
                  </a:lnTo>
                  <a:lnTo>
                    <a:pt x="3968402" y="266699"/>
                  </a:lnTo>
                  <a:lnTo>
                    <a:pt x="3969093" y="431799"/>
                  </a:lnTo>
                  <a:lnTo>
                    <a:pt x="3970074" y="622299"/>
                  </a:lnTo>
                  <a:lnTo>
                    <a:pt x="3971859" y="939799"/>
                  </a:lnTo>
                  <a:lnTo>
                    <a:pt x="3973976" y="1295399"/>
                  </a:lnTo>
                  <a:lnTo>
                    <a:pt x="3975869" y="1587499"/>
                  </a:lnTo>
                  <a:lnTo>
                    <a:pt x="3977362" y="1803399"/>
                  </a:lnTo>
                  <a:lnTo>
                    <a:pt x="3978883" y="2006599"/>
                  </a:lnTo>
                  <a:lnTo>
                    <a:pt x="3979905" y="2146299"/>
                  </a:lnTo>
                  <a:lnTo>
                    <a:pt x="3981914" y="2374899"/>
                  </a:lnTo>
                  <a:lnTo>
                    <a:pt x="3982404" y="2425699"/>
                  </a:lnTo>
                  <a:lnTo>
                    <a:pt x="3982888" y="2463799"/>
                  </a:lnTo>
                  <a:lnTo>
                    <a:pt x="3983363" y="2514599"/>
                  </a:lnTo>
                  <a:lnTo>
                    <a:pt x="3983829" y="2552699"/>
                  </a:lnTo>
                  <a:lnTo>
                    <a:pt x="3984286" y="2578099"/>
                  </a:lnTo>
                  <a:lnTo>
                    <a:pt x="3984731" y="2616199"/>
                  </a:lnTo>
                  <a:lnTo>
                    <a:pt x="3985164" y="2641599"/>
                  </a:lnTo>
                  <a:lnTo>
                    <a:pt x="3985584" y="2654299"/>
                  </a:lnTo>
                  <a:lnTo>
                    <a:pt x="3985990" y="2679699"/>
                  </a:lnTo>
                  <a:lnTo>
                    <a:pt x="3986380" y="2679699"/>
                  </a:lnTo>
                  <a:lnTo>
                    <a:pt x="3987904" y="2730499"/>
                  </a:lnTo>
                  <a:lnTo>
                    <a:pt x="3988931" y="2781299"/>
                  </a:lnTo>
                  <a:lnTo>
                    <a:pt x="3989541" y="2832099"/>
                  </a:lnTo>
                  <a:lnTo>
                    <a:pt x="3989609" y="2844799"/>
                  </a:lnTo>
                  <a:lnTo>
                    <a:pt x="3989707" y="2882899"/>
                  </a:lnTo>
                  <a:lnTo>
                    <a:pt x="3989590" y="2997199"/>
                  </a:lnTo>
                  <a:lnTo>
                    <a:pt x="3989173" y="3073399"/>
                  </a:lnTo>
                  <a:lnTo>
                    <a:pt x="3988872" y="3136899"/>
                  </a:lnTo>
                  <a:lnTo>
                    <a:pt x="3988983" y="3301999"/>
                  </a:lnTo>
                  <a:lnTo>
                    <a:pt x="3989220" y="3352799"/>
                  </a:lnTo>
                  <a:lnTo>
                    <a:pt x="3989963" y="3467099"/>
                  </a:lnTo>
                  <a:lnTo>
                    <a:pt x="3989976" y="3670299"/>
                  </a:lnTo>
                  <a:close/>
                </a:path>
              </a:pathLst>
            </a:custGeom>
            <a:solidFill>
              <a:srgbClr val="000000"/>
            </a:solidFill>
          </p:spPr>
          <p:txBody>
            <a:bodyPr wrap="square" lIns="0" tIns="0" rIns="0" bIns="0" rtlCol="0"/>
            <a:lstStyle/>
            <a:p>
              <a:endParaRPr sz="1688"/>
            </a:p>
          </p:txBody>
        </p:sp>
      </p:grpSp>
      <p:pic>
        <p:nvPicPr>
          <p:cNvPr id="7" name="object 7"/>
          <p:cNvPicPr/>
          <p:nvPr/>
        </p:nvPicPr>
        <p:blipFill>
          <a:blip r:embed="rId2" cstate="print"/>
          <a:stretch>
            <a:fillRect/>
          </a:stretch>
        </p:blipFill>
        <p:spPr>
          <a:xfrm>
            <a:off x="5476706" y="628417"/>
            <a:ext cx="2976271" cy="2417799"/>
          </a:xfrm>
          <a:prstGeom prst="rect">
            <a:avLst/>
          </a:prstGeom>
        </p:spPr>
      </p:pic>
      <p:grpSp>
        <p:nvGrpSpPr>
          <p:cNvPr id="8" name="object 8"/>
          <p:cNvGrpSpPr/>
          <p:nvPr/>
        </p:nvGrpSpPr>
        <p:grpSpPr>
          <a:xfrm>
            <a:off x="5073244" y="3227633"/>
            <a:ext cx="4071342" cy="3286125"/>
            <a:chOff x="5411460" y="3442808"/>
            <a:chExt cx="4342765" cy="3505200"/>
          </a:xfrm>
        </p:grpSpPr>
        <p:sp>
          <p:nvSpPr>
            <p:cNvPr id="9" name="object 9"/>
            <p:cNvSpPr/>
            <p:nvPr/>
          </p:nvSpPr>
          <p:spPr>
            <a:xfrm>
              <a:off x="8684730" y="4496993"/>
              <a:ext cx="1069340" cy="1870075"/>
            </a:xfrm>
            <a:custGeom>
              <a:avLst/>
              <a:gdLst/>
              <a:ahLst/>
              <a:cxnLst/>
              <a:rect l="l" t="t" r="r" b="b"/>
              <a:pathLst>
                <a:path w="1069340" h="1870075">
                  <a:moveTo>
                    <a:pt x="734364" y="1447800"/>
                  </a:moveTo>
                  <a:lnTo>
                    <a:pt x="732078" y="1435100"/>
                  </a:lnTo>
                  <a:lnTo>
                    <a:pt x="729399" y="1435100"/>
                  </a:lnTo>
                  <a:lnTo>
                    <a:pt x="734364" y="1447800"/>
                  </a:lnTo>
                  <a:close/>
                </a:path>
                <a:path w="1069340" h="1870075">
                  <a:moveTo>
                    <a:pt x="1068857" y="1716430"/>
                  </a:moveTo>
                  <a:lnTo>
                    <a:pt x="1017587" y="1757502"/>
                  </a:lnTo>
                  <a:lnTo>
                    <a:pt x="991171" y="1780730"/>
                  </a:lnTo>
                  <a:lnTo>
                    <a:pt x="967955" y="1801799"/>
                  </a:lnTo>
                  <a:lnTo>
                    <a:pt x="957973" y="1810981"/>
                  </a:lnTo>
                  <a:lnTo>
                    <a:pt x="1019733" y="1869541"/>
                  </a:lnTo>
                  <a:lnTo>
                    <a:pt x="1020457" y="1869541"/>
                  </a:lnTo>
                  <a:lnTo>
                    <a:pt x="1021651" y="1867306"/>
                  </a:lnTo>
                  <a:lnTo>
                    <a:pt x="1025296" y="1860727"/>
                  </a:lnTo>
                  <a:lnTo>
                    <a:pt x="1056436" y="1819681"/>
                  </a:lnTo>
                  <a:lnTo>
                    <a:pt x="1068857" y="1806181"/>
                  </a:lnTo>
                  <a:lnTo>
                    <a:pt x="1068857" y="1716430"/>
                  </a:lnTo>
                  <a:close/>
                </a:path>
                <a:path w="1069340" h="1870075">
                  <a:moveTo>
                    <a:pt x="1068857" y="1079500"/>
                  </a:moveTo>
                  <a:lnTo>
                    <a:pt x="1064298" y="1079500"/>
                  </a:lnTo>
                  <a:lnTo>
                    <a:pt x="1039012" y="1104900"/>
                  </a:lnTo>
                  <a:lnTo>
                    <a:pt x="1017473" y="1117600"/>
                  </a:lnTo>
                  <a:lnTo>
                    <a:pt x="988123" y="1130300"/>
                  </a:lnTo>
                  <a:lnTo>
                    <a:pt x="962253" y="1155700"/>
                  </a:lnTo>
                  <a:lnTo>
                    <a:pt x="953706" y="1155700"/>
                  </a:lnTo>
                  <a:lnTo>
                    <a:pt x="950074" y="1168400"/>
                  </a:lnTo>
                  <a:lnTo>
                    <a:pt x="941070" y="1168400"/>
                  </a:lnTo>
                  <a:lnTo>
                    <a:pt x="929538" y="1181100"/>
                  </a:lnTo>
                  <a:lnTo>
                    <a:pt x="918311" y="1193800"/>
                  </a:lnTo>
                  <a:lnTo>
                    <a:pt x="910310" y="1193800"/>
                  </a:lnTo>
                  <a:lnTo>
                    <a:pt x="897763" y="1206500"/>
                  </a:lnTo>
                  <a:lnTo>
                    <a:pt x="888847" y="1219200"/>
                  </a:lnTo>
                  <a:lnTo>
                    <a:pt x="891755" y="1219200"/>
                  </a:lnTo>
                  <a:lnTo>
                    <a:pt x="876655" y="1231900"/>
                  </a:lnTo>
                  <a:lnTo>
                    <a:pt x="856640" y="1244600"/>
                  </a:lnTo>
                  <a:lnTo>
                    <a:pt x="838593" y="1257300"/>
                  </a:lnTo>
                  <a:lnTo>
                    <a:pt x="829424" y="1270000"/>
                  </a:lnTo>
                  <a:lnTo>
                    <a:pt x="811060" y="1282700"/>
                  </a:lnTo>
                  <a:lnTo>
                    <a:pt x="791870" y="1295400"/>
                  </a:lnTo>
                  <a:lnTo>
                    <a:pt x="772439" y="1320800"/>
                  </a:lnTo>
                  <a:lnTo>
                    <a:pt x="753351" y="1333500"/>
                  </a:lnTo>
                  <a:lnTo>
                    <a:pt x="744550" y="1333500"/>
                  </a:lnTo>
                  <a:lnTo>
                    <a:pt x="735609" y="1346200"/>
                  </a:lnTo>
                  <a:lnTo>
                    <a:pt x="699465" y="1371600"/>
                  </a:lnTo>
                  <a:lnTo>
                    <a:pt x="690613" y="1371600"/>
                  </a:lnTo>
                  <a:lnTo>
                    <a:pt x="679881" y="1384300"/>
                  </a:lnTo>
                  <a:lnTo>
                    <a:pt x="667854" y="1384300"/>
                  </a:lnTo>
                  <a:lnTo>
                    <a:pt x="664171" y="1397000"/>
                  </a:lnTo>
                  <a:lnTo>
                    <a:pt x="651725" y="1409700"/>
                  </a:lnTo>
                  <a:lnTo>
                    <a:pt x="643178" y="1422400"/>
                  </a:lnTo>
                  <a:lnTo>
                    <a:pt x="637679" y="1435100"/>
                  </a:lnTo>
                  <a:lnTo>
                    <a:pt x="634339" y="1447800"/>
                  </a:lnTo>
                  <a:lnTo>
                    <a:pt x="633272" y="1460500"/>
                  </a:lnTo>
                  <a:lnTo>
                    <a:pt x="634111" y="1473200"/>
                  </a:lnTo>
                  <a:lnTo>
                    <a:pt x="637120" y="1485900"/>
                  </a:lnTo>
                  <a:lnTo>
                    <a:pt x="642594" y="1498600"/>
                  </a:lnTo>
                  <a:lnTo>
                    <a:pt x="647611" y="1511300"/>
                  </a:lnTo>
                  <a:lnTo>
                    <a:pt x="654062" y="1511300"/>
                  </a:lnTo>
                  <a:lnTo>
                    <a:pt x="661847" y="1524000"/>
                  </a:lnTo>
                  <a:lnTo>
                    <a:pt x="670826" y="1536700"/>
                  </a:lnTo>
                  <a:lnTo>
                    <a:pt x="838111" y="1536700"/>
                  </a:lnTo>
                  <a:lnTo>
                    <a:pt x="866724" y="1524000"/>
                  </a:lnTo>
                  <a:lnTo>
                    <a:pt x="951979" y="1524000"/>
                  </a:lnTo>
                  <a:lnTo>
                    <a:pt x="1007833" y="1511300"/>
                  </a:lnTo>
                  <a:lnTo>
                    <a:pt x="1068857" y="1511300"/>
                  </a:lnTo>
                  <a:lnTo>
                    <a:pt x="1068857" y="1473200"/>
                  </a:lnTo>
                  <a:lnTo>
                    <a:pt x="1068857" y="1435100"/>
                  </a:lnTo>
                  <a:lnTo>
                    <a:pt x="1056208" y="1447800"/>
                  </a:lnTo>
                  <a:lnTo>
                    <a:pt x="1054531" y="1435100"/>
                  </a:lnTo>
                  <a:lnTo>
                    <a:pt x="980973" y="1435100"/>
                  </a:lnTo>
                  <a:lnTo>
                    <a:pt x="972388" y="1447800"/>
                  </a:lnTo>
                  <a:lnTo>
                    <a:pt x="965974" y="1447800"/>
                  </a:lnTo>
                  <a:lnTo>
                    <a:pt x="957186" y="1460500"/>
                  </a:lnTo>
                  <a:lnTo>
                    <a:pt x="957478" y="1447800"/>
                  </a:lnTo>
                  <a:lnTo>
                    <a:pt x="916520" y="1447800"/>
                  </a:lnTo>
                  <a:lnTo>
                    <a:pt x="906767" y="1435100"/>
                  </a:lnTo>
                  <a:lnTo>
                    <a:pt x="902500" y="1447800"/>
                  </a:lnTo>
                  <a:lnTo>
                    <a:pt x="865009" y="1447800"/>
                  </a:lnTo>
                  <a:lnTo>
                    <a:pt x="853579" y="1435100"/>
                  </a:lnTo>
                  <a:lnTo>
                    <a:pt x="853376" y="1447800"/>
                  </a:lnTo>
                  <a:lnTo>
                    <a:pt x="784682" y="1447800"/>
                  </a:lnTo>
                  <a:lnTo>
                    <a:pt x="785177" y="1460500"/>
                  </a:lnTo>
                  <a:lnTo>
                    <a:pt x="783983" y="1460500"/>
                  </a:lnTo>
                  <a:lnTo>
                    <a:pt x="780999" y="1473200"/>
                  </a:lnTo>
                  <a:lnTo>
                    <a:pt x="773938" y="1460500"/>
                  </a:lnTo>
                  <a:lnTo>
                    <a:pt x="768769" y="1460500"/>
                  </a:lnTo>
                  <a:lnTo>
                    <a:pt x="765492" y="1447800"/>
                  </a:lnTo>
                  <a:lnTo>
                    <a:pt x="762101" y="1447800"/>
                  </a:lnTo>
                  <a:lnTo>
                    <a:pt x="759421" y="1460500"/>
                  </a:lnTo>
                  <a:lnTo>
                    <a:pt x="748093" y="1460500"/>
                  </a:lnTo>
                  <a:lnTo>
                    <a:pt x="743318" y="1447800"/>
                  </a:lnTo>
                  <a:lnTo>
                    <a:pt x="736955" y="1447800"/>
                  </a:lnTo>
                  <a:lnTo>
                    <a:pt x="723125" y="1460500"/>
                  </a:lnTo>
                  <a:lnTo>
                    <a:pt x="716762" y="1473200"/>
                  </a:lnTo>
                  <a:lnTo>
                    <a:pt x="717359" y="1460500"/>
                  </a:lnTo>
                  <a:lnTo>
                    <a:pt x="721842" y="1460500"/>
                  </a:lnTo>
                  <a:lnTo>
                    <a:pt x="726020" y="1447800"/>
                  </a:lnTo>
                  <a:lnTo>
                    <a:pt x="728306" y="1447800"/>
                  </a:lnTo>
                  <a:lnTo>
                    <a:pt x="729399" y="1435100"/>
                  </a:lnTo>
                  <a:lnTo>
                    <a:pt x="724598" y="1435100"/>
                  </a:lnTo>
                  <a:lnTo>
                    <a:pt x="721360" y="1422400"/>
                  </a:lnTo>
                  <a:lnTo>
                    <a:pt x="719848" y="1422400"/>
                  </a:lnTo>
                  <a:lnTo>
                    <a:pt x="719645" y="1409700"/>
                  </a:lnTo>
                  <a:lnTo>
                    <a:pt x="722287" y="1409700"/>
                  </a:lnTo>
                  <a:lnTo>
                    <a:pt x="732777" y="1422400"/>
                  </a:lnTo>
                  <a:lnTo>
                    <a:pt x="773099" y="1422400"/>
                  </a:lnTo>
                  <a:lnTo>
                    <a:pt x="773798" y="1409700"/>
                  </a:lnTo>
                  <a:lnTo>
                    <a:pt x="771448" y="1409700"/>
                  </a:lnTo>
                  <a:lnTo>
                    <a:pt x="774522" y="1397000"/>
                  </a:lnTo>
                  <a:lnTo>
                    <a:pt x="782243" y="1397000"/>
                  </a:lnTo>
                  <a:lnTo>
                    <a:pt x="789292" y="1384300"/>
                  </a:lnTo>
                  <a:lnTo>
                    <a:pt x="790346" y="1397000"/>
                  </a:lnTo>
                  <a:lnTo>
                    <a:pt x="792949" y="1384300"/>
                  </a:lnTo>
                  <a:lnTo>
                    <a:pt x="791984" y="1384300"/>
                  </a:lnTo>
                  <a:lnTo>
                    <a:pt x="789901" y="1371600"/>
                  </a:lnTo>
                  <a:lnTo>
                    <a:pt x="789152" y="1358900"/>
                  </a:lnTo>
                  <a:lnTo>
                    <a:pt x="795502" y="1371600"/>
                  </a:lnTo>
                  <a:lnTo>
                    <a:pt x="803173" y="1384300"/>
                  </a:lnTo>
                  <a:lnTo>
                    <a:pt x="811136" y="1384300"/>
                  </a:lnTo>
                  <a:lnTo>
                    <a:pt x="818388" y="1371600"/>
                  </a:lnTo>
                  <a:lnTo>
                    <a:pt x="810133" y="1371600"/>
                  </a:lnTo>
                  <a:lnTo>
                    <a:pt x="807440" y="1358900"/>
                  </a:lnTo>
                  <a:lnTo>
                    <a:pt x="823201" y="1358900"/>
                  </a:lnTo>
                  <a:lnTo>
                    <a:pt x="831443" y="1346200"/>
                  </a:lnTo>
                  <a:lnTo>
                    <a:pt x="853871" y="1346200"/>
                  </a:lnTo>
                  <a:lnTo>
                    <a:pt x="857948" y="1333500"/>
                  </a:lnTo>
                  <a:lnTo>
                    <a:pt x="869543" y="1320800"/>
                  </a:lnTo>
                  <a:lnTo>
                    <a:pt x="882091" y="1320800"/>
                  </a:lnTo>
                  <a:lnTo>
                    <a:pt x="894892" y="1308100"/>
                  </a:lnTo>
                  <a:lnTo>
                    <a:pt x="907275" y="1308100"/>
                  </a:lnTo>
                  <a:lnTo>
                    <a:pt x="918819" y="1295400"/>
                  </a:lnTo>
                  <a:lnTo>
                    <a:pt x="933323" y="1295400"/>
                  </a:lnTo>
                  <a:lnTo>
                    <a:pt x="946924" y="1282700"/>
                  </a:lnTo>
                  <a:lnTo>
                    <a:pt x="955789" y="1270000"/>
                  </a:lnTo>
                  <a:lnTo>
                    <a:pt x="959040" y="1257300"/>
                  </a:lnTo>
                  <a:lnTo>
                    <a:pt x="960094" y="1244600"/>
                  </a:lnTo>
                  <a:lnTo>
                    <a:pt x="964234" y="1244600"/>
                  </a:lnTo>
                  <a:lnTo>
                    <a:pt x="976769" y="1231900"/>
                  </a:lnTo>
                  <a:lnTo>
                    <a:pt x="973607" y="1244600"/>
                  </a:lnTo>
                  <a:lnTo>
                    <a:pt x="967244" y="1244600"/>
                  </a:lnTo>
                  <a:lnTo>
                    <a:pt x="964209" y="1257300"/>
                  </a:lnTo>
                  <a:lnTo>
                    <a:pt x="977442" y="1257300"/>
                  </a:lnTo>
                  <a:lnTo>
                    <a:pt x="989190" y="1244600"/>
                  </a:lnTo>
                  <a:lnTo>
                    <a:pt x="1000467" y="1231900"/>
                  </a:lnTo>
                  <a:lnTo>
                    <a:pt x="1005497" y="1219200"/>
                  </a:lnTo>
                  <a:lnTo>
                    <a:pt x="1011021" y="1219200"/>
                  </a:lnTo>
                  <a:lnTo>
                    <a:pt x="1017041" y="1206500"/>
                  </a:lnTo>
                  <a:lnTo>
                    <a:pt x="1023302" y="1206500"/>
                  </a:lnTo>
                  <a:lnTo>
                    <a:pt x="1035024" y="1193800"/>
                  </a:lnTo>
                  <a:lnTo>
                    <a:pt x="1047445" y="1181100"/>
                  </a:lnTo>
                  <a:lnTo>
                    <a:pt x="1060221" y="1168400"/>
                  </a:lnTo>
                  <a:lnTo>
                    <a:pt x="1068857" y="1168400"/>
                  </a:lnTo>
                  <a:lnTo>
                    <a:pt x="1068857" y="1079500"/>
                  </a:lnTo>
                  <a:close/>
                </a:path>
                <a:path w="1069340" h="1870075">
                  <a:moveTo>
                    <a:pt x="1068857" y="215900"/>
                  </a:moveTo>
                  <a:lnTo>
                    <a:pt x="1064082" y="228600"/>
                  </a:lnTo>
                  <a:lnTo>
                    <a:pt x="1047140" y="241300"/>
                  </a:lnTo>
                  <a:lnTo>
                    <a:pt x="1030465" y="266700"/>
                  </a:lnTo>
                  <a:lnTo>
                    <a:pt x="1014780" y="279400"/>
                  </a:lnTo>
                  <a:lnTo>
                    <a:pt x="983056" y="304800"/>
                  </a:lnTo>
                  <a:lnTo>
                    <a:pt x="967727" y="317500"/>
                  </a:lnTo>
                  <a:lnTo>
                    <a:pt x="939723" y="355600"/>
                  </a:lnTo>
                  <a:lnTo>
                    <a:pt x="910158" y="381000"/>
                  </a:lnTo>
                  <a:lnTo>
                    <a:pt x="891578" y="393700"/>
                  </a:lnTo>
                  <a:lnTo>
                    <a:pt x="875245" y="419100"/>
                  </a:lnTo>
                  <a:lnTo>
                    <a:pt x="859777" y="444500"/>
                  </a:lnTo>
                  <a:lnTo>
                    <a:pt x="843838" y="457200"/>
                  </a:lnTo>
                  <a:lnTo>
                    <a:pt x="824661" y="482600"/>
                  </a:lnTo>
                  <a:lnTo>
                    <a:pt x="805929" y="508000"/>
                  </a:lnTo>
                  <a:lnTo>
                    <a:pt x="787603" y="520700"/>
                  </a:lnTo>
                  <a:lnTo>
                    <a:pt x="769658" y="546100"/>
                  </a:lnTo>
                  <a:lnTo>
                    <a:pt x="734542" y="596900"/>
                  </a:lnTo>
                  <a:lnTo>
                    <a:pt x="699122" y="635000"/>
                  </a:lnTo>
                  <a:lnTo>
                    <a:pt x="661835" y="673100"/>
                  </a:lnTo>
                  <a:lnTo>
                    <a:pt x="621118" y="711200"/>
                  </a:lnTo>
                  <a:lnTo>
                    <a:pt x="579310" y="749300"/>
                  </a:lnTo>
                  <a:lnTo>
                    <a:pt x="539394" y="787400"/>
                  </a:lnTo>
                  <a:lnTo>
                    <a:pt x="499249" y="838200"/>
                  </a:lnTo>
                  <a:lnTo>
                    <a:pt x="456768" y="876300"/>
                  </a:lnTo>
                  <a:lnTo>
                    <a:pt x="435076" y="889000"/>
                  </a:lnTo>
                  <a:lnTo>
                    <a:pt x="413156" y="914400"/>
                  </a:lnTo>
                  <a:lnTo>
                    <a:pt x="391287" y="927100"/>
                  </a:lnTo>
                  <a:lnTo>
                    <a:pt x="358927" y="965200"/>
                  </a:lnTo>
                  <a:lnTo>
                    <a:pt x="348018" y="977900"/>
                  </a:lnTo>
                  <a:lnTo>
                    <a:pt x="336994" y="977900"/>
                  </a:lnTo>
                  <a:lnTo>
                    <a:pt x="325818" y="990600"/>
                  </a:lnTo>
                  <a:lnTo>
                    <a:pt x="320167" y="990600"/>
                  </a:lnTo>
                  <a:lnTo>
                    <a:pt x="314490" y="1003300"/>
                  </a:lnTo>
                  <a:lnTo>
                    <a:pt x="308737" y="1003300"/>
                  </a:lnTo>
                  <a:lnTo>
                    <a:pt x="303847" y="1013866"/>
                  </a:lnTo>
                  <a:lnTo>
                    <a:pt x="303847" y="1105052"/>
                  </a:lnTo>
                  <a:lnTo>
                    <a:pt x="303644" y="1117600"/>
                  </a:lnTo>
                  <a:lnTo>
                    <a:pt x="295338" y="1117600"/>
                  </a:lnTo>
                  <a:lnTo>
                    <a:pt x="303847" y="1105052"/>
                  </a:lnTo>
                  <a:lnTo>
                    <a:pt x="303847" y="1013866"/>
                  </a:lnTo>
                  <a:lnTo>
                    <a:pt x="302856" y="1016000"/>
                  </a:lnTo>
                  <a:lnTo>
                    <a:pt x="287337" y="1016000"/>
                  </a:lnTo>
                  <a:lnTo>
                    <a:pt x="284556" y="1028700"/>
                  </a:lnTo>
                  <a:lnTo>
                    <a:pt x="275018" y="1028700"/>
                  </a:lnTo>
                  <a:lnTo>
                    <a:pt x="261416" y="1041400"/>
                  </a:lnTo>
                  <a:lnTo>
                    <a:pt x="242836" y="1066800"/>
                  </a:lnTo>
                  <a:lnTo>
                    <a:pt x="222681" y="1079500"/>
                  </a:lnTo>
                  <a:lnTo>
                    <a:pt x="204317" y="1104900"/>
                  </a:lnTo>
                  <a:lnTo>
                    <a:pt x="196367" y="1104900"/>
                  </a:lnTo>
                  <a:lnTo>
                    <a:pt x="195872" y="1117600"/>
                  </a:lnTo>
                  <a:lnTo>
                    <a:pt x="192786" y="1117600"/>
                  </a:lnTo>
                  <a:lnTo>
                    <a:pt x="189115" y="1130300"/>
                  </a:lnTo>
                  <a:lnTo>
                    <a:pt x="184835" y="1130300"/>
                  </a:lnTo>
                  <a:lnTo>
                    <a:pt x="184531" y="1143000"/>
                  </a:lnTo>
                  <a:lnTo>
                    <a:pt x="184137" y="1143000"/>
                  </a:lnTo>
                  <a:lnTo>
                    <a:pt x="182651" y="1155700"/>
                  </a:lnTo>
                  <a:lnTo>
                    <a:pt x="186918" y="1155700"/>
                  </a:lnTo>
                  <a:lnTo>
                    <a:pt x="190207" y="1168400"/>
                  </a:lnTo>
                  <a:lnTo>
                    <a:pt x="193649" y="1181100"/>
                  </a:lnTo>
                  <a:lnTo>
                    <a:pt x="198628" y="1181100"/>
                  </a:lnTo>
                  <a:lnTo>
                    <a:pt x="204546" y="1193800"/>
                  </a:lnTo>
                  <a:lnTo>
                    <a:pt x="212077" y="1193800"/>
                  </a:lnTo>
                  <a:lnTo>
                    <a:pt x="216154" y="1206500"/>
                  </a:lnTo>
                  <a:lnTo>
                    <a:pt x="261759" y="1206500"/>
                  </a:lnTo>
                  <a:lnTo>
                    <a:pt x="269875" y="1193800"/>
                  </a:lnTo>
                  <a:lnTo>
                    <a:pt x="312597" y="1193800"/>
                  </a:lnTo>
                  <a:lnTo>
                    <a:pt x="355663" y="1168400"/>
                  </a:lnTo>
                  <a:lnTo>
                    <a:pt x="358432" y="1168400"/>
                  </a:lnTo>
                  <a:lnTo>
                    <a:pt x="376034" y="1155700"/>
                  </a:lnTo>
                  <a:lnTo>
                    <a:pt x="389204" y="1155700"/>
                  </a:lnTo>
                  <a:lnTo>
                    <a:pt x="400291" y="1143000"/>
                  </a:lnTo>
                  <a:lnTo>
                    <a:pt x="422910" y="1143000"/>
                  </a:lnTo>
                  <a:lnTo>
                    <a:pt x="434162" y="1130300"/>
                  </a:lnTo>
                  <a:lnTo>
                    <a:pt x="456171" y="1130300"/>
                  </a:lnTo>
                  <a:lnTo>
                    <a:pt x="476377" y="1117600"/>
                  </a:lnTo>
                  <a:lnTo>
                    <a:pt x="496862" y="1117600"/>
                  </a:lnTo>
                  <a:lnTo>
                    <a:pt x="517385" y="1104900"/>
                  </a:lnTo>
                  <a:lnTo>
                    <a:pt x="537705" y="1104900"/>
                  </a:lnTo>
                  <a:lnTo>
                    <a:pt x="558800" y="1092200"/>
                  </a:lnTo>
                  <a:lnTo>
                    <a:pt x="577164" y="1079500"/>
                  </a:lnTo>
                  <a:lnTo>
                    <a:pt x="615950" y="1079500"/>
                  </a:lnTo>
                  <a:lnTo>
                    <a:pt x="664057" y="1054100"/>
                  </a:lnTo>
                  <a:lnTo>
                    <a:pt x="687717" y="1054100"/>
                  </a:lnTo>
                  <a:lnTo>
                    <a:pt x="711200" y="1041400"/>
                  </a:lnTo>
                  <a:lnTo>
                    <a:pt x="738378" y="1028700"/>
                  </a:lnTo>
                  <a:lnTo>
                    <a:pt x="765390" y="1028700"/>
                  </a:lnTo>
                  <a:lnTo>
                    <a:pt x="819277" y="1003300"/>
                  </a:lnTo>
                  <a:lnTo>
                    <a:pt x="979487" y="965200"/>
                  </a:lnTo>
                  <a:lnTo>
                    <a:pt x="1048753" y="965200"/>
                  </a:lnTo>
                  <a:lnTo>
                    <a:pt x="1062774" y="952500"/>
                  </a:lnTo>
                  <a:lnTo>
                    <a:pt x="1068857" y="952500"/>
                  </a:lnTo>
                  <a:lnTo>
                    <a:pt x="1068857" y="876300"/>
                  </a:lnTo>
                  <a:lnTo>
                    <a:pt x="1016317" y="876300"/>
                  </a:lnTo>
                  <a:lnTo>
                    <a:pt x="998232" y="889000"/>
                  </a:lnTo>
                  <a:lnTo>
                    <a:pt x="980732" y="889000"/>
                  </a:lnTo>
                  <a:lnTo>
                    <a:pt x="963841" y="901700"/>
                  </a:lnTo>
                  <a:lnTo>
                    <a:pt x="961682" y="901700"/>
                  </a:lnTo>
                  <a:lnTo>
                    <a:pt x="962545" y="889000"/>
                  </a:lnTo>
                  <a:lnTo>
                    <a:pt x="950391" y="889000"/>
                  </a:lnTo>
                  <a:lnTo>
                    <a:pt x="933653" y="901700"/>
                  </a:lnTo>
                  <a:lnTo>
                    <a:pt x="887183" y="901700"/>
                  </a:lnTo>
                  <a:lnTo>
                    <a:pt x="878827" y="914400"/>
                  </a:lnTo>
                  <a:lnTo>
                    <a:pt x="873315" y="914400"/>
                  </a:lnTo>
                  <a:lnTo>
                    <a:pt x="866609" y="927100"/>
                  </a:lnTo>
                  <a:lnTo>
                    <a:pt x="865606" y="927100"/>
                  </a:lnTo>
                  <a:lnTo>
                    <a:pt x="861733" y="914400"/>
                  </a:lnTo>
                  <a:lnTo>
                    <a:pt x="854379" y="914400"/>
                  </a:lnTo>
                  <a:lnTo>
                    <a:pt x="852678" y="927100"/>
                  </a:lnTo>
                  <a:lnTo>
                    <a:pt x="805154" y="927100"/>
                  </a:lnTo>
                  <a:lnTo>
                    <a:pt x="799592" y="939800"/>
                  </a:lnTo>
                  <a:lnTo>
                    <a:pt x="785190" y="939800"/>
                  </a:lnTo>
                  <a:lnTo>
                    <a:pt x="777760" y="927100"/>
                  </a:lnTo>
                  <a:lnTo>
                    <a:pt x="771753" y="927100"/>
                  </a:lnTo>
                  <a:lnTo>
                    <a:pt x="760120" y="939800"/>
                  </a:lnTo>
                  <a:lnTo>
                    <a:pt x="756742" y="939800"/>
                  </a:lnTo>
                  <a:lnTo>
                    <a:pt x="741464" y="952500"/>
                  </a:lnTo>
                  <a:lnTo>
                    <a:pt x="693597" y="952500"/>
                  </a:lnTo>
                  <a:lnTo>
                    <a:pt x="695883" y="965200"/>
                  </a:lnTo>
                  <a:lnTo>
                    <a:pt x="696290" y="965200"/>
                  </a:lnTo>
                  <a:lnTo>
                    <a:pt x="694994" y="977900"/>
                  </a:lnTo>
                  <a:lnTo>
                    <a:pt x="680872" y="977900"/>
                  </a:lnTo>
                  <a:lnTo>
                    <a:pt x="675601" y="965200"/>
                  </a:lnTo>
                  <a:lnTo>
                    <a:pt x="670826" y="965200"/>
                  </a:lnTo>
                  <a:lnTo>
                    <a:pt x="669836" y="977900"/>
                  </a:lnTo>
                  <a:lnTo>
                    <a:pt x="620268" y="977900"/>
                  </a:lnTo>
                  <a:lnTo>
                    <a:pt x="616762" y="990600"/>
                  </a:lnTo>
                  <a:lnTo>
                    <a:pt x="615251" y="1003300"/>
                  </a:lnTo>
                  <a:lnTo>
                    <a:pt x="557669" y="1003300"/>
                  </a:lnTo>
                  <a:lnTo>
                    <a:pt x="553173" y="1016000"/>
                  </a:lnTo>
                  <a:lnTo>
                    <a:pt x="520687" y="1016000"/>
                  </a:lnTo>
                  <a:lnTo>
                    <a:pt x="515035" y="1028700"/>
                  </a:lnTo>
                  <a:lnTo>
                    <a:pt x="511759" y="1041400"/>
                  </a:lnTo>
                  <a:lnTo>
                    <a:pt x="516420" y="1041400"/>
                  </a:lnTo>
                  <a:lnTo>
                    <a:pt x="513638" y="1054100"/>
                  </a:lnTo>
                  <a:lnTo>
                    <a:pt x="530339" y="1054100"/>
                  </a:lnTo>
                  <a:lnTo>
                    <a:pt x="519607" y="1066800"/>
                  </a:lnTo>
                  <a:lnTo>
                    <a:pt x="514299" y="1066800"/>
                  </a:lnTo>
                  <a:lnTo>
                    <a:pt x="509752" y="1054100"/>
                  </a:lnTo>
                  <a:lnTo>
                    <a:pt x="501307" y="1041400"/>
                  </a:lnTo>
                  <a:lnTo>
                    <a:pt x="459803" y="1041400"/>
                  </a:lnTo>
                  <a:lnTo>
                    <a:pt x="459854" y="1054100"/>
                  </a:lnTo>
                  <a:lnTo>
                    <a:pt x="437972" y="1054100"/>
                  </a:lnTo>
                  <a:lnTo>
                    <a:pt x="433285" y="1066800"/>
                  </a:lnTo>
                  <a:lnTo>
                    <a:pt x="433133" y="1066800"/>
                  </a:lnTo>
                  <a:lnTo>
                    <a:pt x="431012" y="1079500"/>
                  </a:lnTo>
                  <a:lnTo>
                    <a:pt x="426986" y="1079500"/>
                  </a:lnTo>
                  <a:lnTo>
                    <a:pt x="421665" y="1066800"/>
                  </a:lnTo>
                  <a:lnTo>
                    <a:pt x="414934" y="1054100"/>
                  </a:lnTo>
                  <a:lnTo>
                    <a:pt x="406654" y="1066800"/>
                  </a:lnTo>
                  <a:lnTo>
                    <a:pt x="412419" y="1066800"/>
                  </a:lnTo>
                  <a:lnTo>
                    <a:pt x="413613" y="1079500"/>
                  </a:lnTo>
                  <a:lnTo>
                    <a:pt x="386549" y="1079500"/>
                  </a:lnTo>
                  <a:lnTo>
                    <a:pt x="376428" y="1092200"/>
                  </a:lnTo>
                  <a:lnTo>
                    <a:pt x="366737" y="1079500"/>
                  </a:lnTo>
                  <a:lnTo>
                    <a:pt x="363804" y="1079500"/>
                  </a:lnTo>
                  <a:lnTo>
                    <a:pt x="362051" y="1092200"/>
                  </a:lnTo>
                  <a:lnTo>
                    <a:pt x="355942" y="1092200"/>
                  </a:lnTo>
                  <a:lnTo>
                    <a:pt x="347103" y="1104900"/>
                  </a:lnTo>
                  <a:lnTo>
                    <a:pt x="342328" y="1092200"/>
                  </a:lnTo>
                  <a:lnTo>
                    <a:pt x="334073" y="1092200"/>
                  </a:lnTo>
                  <a:lnTo>
                    <a:pt x="331152" y="1092200"/>
                  </a:lnTo>
                  <a:lnTo>
                    <a:pt x="323202" y="1092200"/>
                  </a:lnTo>
                  <a:lnTo>
                    <a:pt x="323202" y="1104900"/>
                  </a:lnTo>
                  <a:lnTo>
                    <a:pt x="314147" y="1117600"/>
                  </a:lnTo>
                  <a:lnTo>
                    <a:pt x="308025" y="1117600"/>
                  </a:lnTo>
                  <a:lnTo>
                    <a:pt x="311937" y="1104900"/>
                  </a:lnTo>
                  <a:lnTo>
                    <a:pt x="323202" y="1104900"/>
                  </a:lnTo>
                  <a:lnTo>
                    <a:pt x="323202" y="1092200"/>
                  </a:lnTo>
                  <a:lnTo>
                    <a:pt x="315785" y="1092200"/>
                  </a:lnTo>
                  <a:lnTo>
                    <a:pt x="319265" y="1079500"/>
                  </a:lnTo>
                  <a:lnTo>
                    <a:pt x="329006" y="1079500"/>
                  </a:lnTo>
                  <a:lnTo>
                    <a:pt x="331089" y="1066800"/>
                  </a:lnTo>
                  <a:lnTo>
                    <a:pt x="345808" y="1066800"/>
                  </a:lnTo>
                  <a:lnTo>
                    <a:pt x="351917" y="1054100"/>
                  </a:lnTo>
                  <a:lnTo>
                    <a:pt x="357860" y="1054100"/>
                  </a:lnTo>
                  <a:lnTo>
                    <a:pt x="363613" y="1041400"/>
                  </a:lnTo>
                  <a:lnTo>
                    <a:pt x="369176" y="1041400"/>
                  </a:lnTo>
                  <a:lnTo>
                    <a:pt x="379679" y="1028700"/>
                  </a:lnTo>
                  <a:lnTo>
                    <a:pt x="389293" y="1016000"/>
                  </a:lnTo>
                  <a:lnTo>
                    <a:pt x="397992" y="1003300"/>
                  </a:lnTo>
                  <a:lnTo>
                    <a:pt x="405765" y="990600"/>
                  </a:lnTo>
                  <a:lnTo>
                    <a:pt x="425665" y="990600"/>
                  </a:lnTo>
                  <a:lnTo>
                    <a:pt x="434174" y="977900"/>
                  </a:lnTo>
                  <a:lnTo>
                    <a:pt x="441553" y="977900"/>
                  </a:lnTo>
                  <a:lnTo>
                    <a:pt x="446062" y="965200"/>
                  </a:lnTo>
                  <a:lnTo>
                    <a:pt x="464426" y="965200"/>
                  </a:lnTo>
                  <a:lnTo>
                    <a:pt x="464616" y="952500"/>
                  </a:lnTo>
                  <a:lnTo>
                    <a:pt x="465518" y="939800"/>
                  </a:lnTo>
                  <a:lnTo>
                    <a:pt x="491083" y="939800"/>
                  </a:lnTo>
                  <a:lnTo>
                    <a:pt x="508647" y="927100"/>
                  </a:lnTo>
                  <a:lnTo>
                    <a:pt x="527761" y="914400"/>
                  </a:lnTo>
                  <a:lnTo>
                    <a:pt x="546303" y="901700"/>
                  </a:lnTo>
                  <a:lnTo>
                    <a:pt x="562635" y="876300"/>
                  </a:lnTo>
                  <a:lnTo>
                    <a:pt x="575271" y="863600"/>
                  </a:lnTo>
                  <a:lnTo>
                    <a:pt x="578967" y="863600"/>
                  </a:lnTo>
                  <a:lnTo>
                    <a:pt x="576872" y="850900"/>
                  </a:lnTo>
                  <a:lnTo>
                    <a:pt x="598233" y="850900"/>
                  </a:lnTo>
                  <a:lnTo>
                    <a:pt x="600519" y="838200"/>
                  </a:lnTo>
                  <a:lnTo>
                    <a:pt x="599846" y="838200"/>
                  </a:lnTo>
                  <a:lnTo>
                    <a:pt x="611720" y="825500"/>
                  </a:lnTo>
                  <a:lnTo>
                    <a:pt x="628319" y="825500"/>
                  </a:lnTo>
                  <a:lnTo>
                    <a:pt x="629970" y="800100"/>
                  </a:lnTo>
                  <a:lnTo>
                    <a:pt x="652284" y="800100"/>
                  </a:lnTo>
                  <a:lnTo>
                    <a:pt x="663270" y="787400"/>
                  </a:lnTo>
                  <a:lnTo>
                    <a:pt x="671931" y="774700"/>
                  </a:lnTo>
                  <a:lnTo>
                    <a:pt x="685368" y="762000"/>
                  </a:lnTo>
                  <a:lnTo>
                    <a:pt x="696366" y="749300"/>
                  </a:lnTo>
                  <a:lnTo>
                    <a:pt x="705459" y="736600"/>
                  </a:lnTo>
                  <a:lnTo>
                    <a:pt x="713193" y="711200"/>
                  </a:lnTo>
                  <a:lnTo>
                    <a:pt x="720648" y="711200"/>
                  </a:lnTo>
                  <a:lnTo>
                    <a:pt x="716267" y="723900"/>
                  </a:lnTo>
                  <a:lnTo>
                    <a:pt x="724522" y="723900"/>
                  </a:lnTo>
                  <a:lnTo>
                    <a:pt x="728357" y="711200"/>
                  </a:lnTo>
                  <a:lnTo>
                    <a:pt x="738708" y="698500"/>
                  </a:lnTo>
                  <a:lnTo>
                    <a:pt x="750938" y="685800"/>
                  </a:lnTo>
                  <a:lnTo>
                    <a:pt x="760412" y="673100"/>
                  </a:lnTo>
                  <a:lnTo>
                    <a:pt x="770686" y="673100"/>
                  </a:lnTo>
                  <a:lnTo>
                    <a:pt x="775512" y="660400"/>
                  </a:lnTo>
                  <a:lnTo>
                    <a:pt x="776224" y="647700"/>
                  </a:lnTo>
                  <a:lnTo>
                    <a:pt x="774141" y="635000"/>
                  </a:lnTo>
                  <a:lnTo>
                    <a:pt x="779310" y="647700"/>
                  </a:lnTo>
                  <a:lnTo>
                    <a:pt x="792327" y="647700"/>
                  </a:lnTo>
                  <a:lnTo>
                    <a:pt x="790143" y="635000"/>
                  </a:lnTo>
                  <a:lnTo>
                    <a:pt x="795997" y="635000"/>
                  </a:lnTo>
                  <a:lnTo>
                    <a:pt x="801433" y="622300"/>
                  </a:lnTo>
                  <a:lnTo>
                    <a:pt x="811822" y="622300"/>
                  </a:lnTo>
                  <a:lnTo>
                    <a:pt x="823556" y="609600"/>
                  </a:lnTo>
                  <a:lnTo>
                    <a:pt x="822655" y="609600"/>
                  </a:lnTo>
                  <a:lnTo>
                    <a:pt x="823455" y="596900"/>
                  </a:lnTo>
                  <a:lnTo>
                    <a:pt x="831926" y="596900"/>
                  </a:lnTo>
                  <a:lnTo>
                    <a:pt x="838987" y="584200"/>
                  </a:lnTo>
                  <a:lnTo>
                    <a:pt x="854976" y="584200"/>
                  </a:lnTo>
                  <a:lnTo>
                    <a:pt x="855573" y="571500"/>
                  </a:lnTo>
                  <a:lnTo>
                    <a:pt x="855192" y="571500"/>
                  </a:lnTo>
                  <a:lnTo>
                    <a:pt x="856259" y="558800"/>
                  </a:lnTo>
                  <a:lnTo>
                    <a:pt x="867651" y="558800"/>
                  </a:lnTo>
                  <a:lnTo>
                    <a:pt x="880808" y="546100"/>
                  </a:lnTo>
                  <a:lnTo>
                    <a:pt x="893356" y="533400"/>
                  </a:lnTo>
                  <a:lnTo>
                    <a:pt x="902893" y="520700"/>
                  </a:lnTo>
                  <a:lnTo>
                    <a:pt x="897420" y="520700"/>
                  </a:lnTo>
                  <a:lnTo>
                    <a:pt x="893445" y="508000"/>
                  </a:lnTo>
                  <a:lnTo>
                    <a:pt x="914831" y="508000"/>
                  </a:lnTo>
                  <a:lnTo>
                    <a:pt x="914730" y="495300"/>
                  </a:lnTo>
                  <a:lnTo>
                    <a:pt x="921029" y="495300"/>
                  </a:lnTo>
                  <a:lnTo>
                    <a:pt x="927684" y="482600"/>
                  </a:lnTo>
                  <a:lnTo>
                    <a:pt x="938491" y="482600"/>
                  </a:lnTo>
                  <a:lnTo>
                    <a:pt x="947394" y="469900"/>
                  </a:lnTo>
                  <a:lnTo>
                    <a:pt x="951572" y="457200"/>
                  </a:lnTo>
                  <a:lnTo>
                    <a:pt x="948334" y="444500"/>
                  </a:lnTo>
                  <a:lnTo>
                    <a:pt x="955433" y="444500"/>
                  </a:lnTo>
                  <a:lnTo>
                    <a:pt x="966571" y="431800"/>
                  </a:lnTo>
                  <a:lnTo>
                    <a:pt x="978395" y="431800"/>
                  </a:lnTo>
                  <a:lnTo>
                    <a:pt x="987501" y="419100"/>
                  </a:lnTo>
                  <a:lnTo>
                    <a:pt x="990955" y="419100"/>
                  </a:lnTo>
                  <a:lnTo>
                    <a:pt x="993114" y="406400"/>
                  </a:lnTo>
                  <a:lnTo>
                    <a:pt x="993978" y="406400"/>
                  </a:lnTo>
                  <a:lnTo>
                    <a:pt x="993571" y="393700"/>
                  </a:lnTo>
                  <a:lnTo>
                    <a:pt x="1017193" y="393700"/>
                  </a:lnTo>
                  <a:lnTo>
                    <a:pt x="1019886" y="381000"/>
                  </a:lnTo>
                  <a:lnTo>
                    <a:pt x="1021207" y="368300"/>
                  </a:lnTo>
                  <a:lnTo>
                    <a:pt x="1013282" y="368300"/>
                  </a:lnTo>
                  <a:lnTo>
                    <a:pt x="1007986" y="355600"/>
                  </a:lnTo>
                  <a:lnTo>
                    <a:pt x="994168" y="355600"/>
                  </a:lnTo>
                  <a:lnTo>
                    <a:pt x="999820" y="342900"/>
                  </a:lnTo>
                  <a:lnTo>
                    <a:pt x="1013548" y="342900"/>
                  </a:lnTo>
                  <a:lnTo>
                    <a:pt x="1024788" y="355600"/>
                  </a:lnTo>
                  <a:lnTo>
                    <a:pt x="1039634" y="355600"/>
                  </a:lnTo>
                  <a:lnTo>
                    <a:pt x="1046886" y="342900"/>
                  </a:lnTo>
                  <a:lnTo>
                    <a:pt x="1063967" y="342900"/>
                  </a:lnTo>
                  <a:lnTo>
                    <a:pt x="1060386" y="330200"/>
                  </a:lnTo>
                  <a:lnTo>
                    <a:pt x="1062939" y="330200"/>
                  </a:lnTo>
                  <a:lnTo>
                    <a:pt x="1068857" y="317500"/>
                  </a:lnTo>
                  <a:lnTo>
                    <a:pt x="1068857" y="215900"/>
                  </a:lnTo>
                  <a:close/>
                </a:path>
                <a:path w="1069340" h="1870075">
                  <a:moveTo>
                    <a:pt x="1068857" y="0"/>
                  </a:moveTo>
                  <a:lnTo>
                    <a:pt x="1027671" y="0"/>
                  </a:lnTo>
                  <a:lnTo>
                    <a:pt x="1023797" y="12700"/>
                  </a:lnTo>
                  <a:lnTo>
                    <a:pt x="1019327" y="12700"/>
                  </a:lnTo>
                  <a:lnTo>
                    <a:pt x="1014349" y="25400"/>
                  </a:lnTo>
                  <a:lnTo>
                    <a:pt x="1007300" y="12700"/>
                  </a:lnTo>
                  <a:lnTo>
                    <a:pt x="948931" y="12700"/>
                  </a:lnTo>
                  <a:lnTo>
                    <a:pt x="925766" y="25400"/>
                  </a:lnTo>
                  <a:lnTo>
                    <a:pt x="904519" y="25400"/>
                  </a:lnTo>
                  <a:lnTo>
                    <a:pt x="887590" y="38100"/>
                  </a:lnTo>
                  <a:lnTo>
                    <a:pt x="877341" y="38100"/>
                  </a:lnTo>
                  <a:lnTo>
                    <a:pt x="879729" y="50800"/>
                  </a:lnTo>
                  <a:lnTo>
                    <a:pt x="853452" y="50800"/>
                  </a:lnTo>
                  <a:lnTo>
                    <a:pt x="850798" y="63500"/>
                  </a:lnTo>
                  <a:lnTo>
                    <a:pt x="818730" y="63500"/>
                  </a:lnTo>
                  <a:lnTo>
                    <a:pt x="811720" y="76200"/>
                  </a:lnTo>
                  <a:lnTo>
                    <a:pt x="787539" y="76200"/>
                  </a:lnTo>
                  <a:lnTo>
                    <a:pt x="762012" y="88900"/>
                  </a:lnTo>
                  <a:lnTo>
                    <a:pt x="744816" y="88900"/>
                  </a:lnTo>
                  <a:lnTo>
                    <a:pt x="728980" y="101600"/>
                  </a:lnTo>
                  <a:lnTo>
                    <a:pt x="714400" y="114300"/>
                  </a:lnTo>
                  <a:lnTo>
                    <a:pt x="700963" y="127000"/>
                  </a:lnTo>
                  <a:lnTo>
                    <a:pt x="697738" y="127000"/>
                  </a:lnTo>
                  <a:lnTo>
                    <a:pt x="697369" y="114300"/>
                  </a:lnTo>
                  <a:lnTo>
                    <a:pt x="694004" y="114300"/>
                  </a:lnTo>
                  <a:lnTo>
                    <a:pt x="686066" y="127000"/>
                  </a:lnTo>
                  <a:lnTo>
                    <a:pt x="671423" y="139700"/>
                  </a:lnTo>
                  <a:lnTo>
                    <a:pt x="655294" y="139700"/>
                  </a:lnTo>
                  <a:lnTo>
                    <a:pt x="642899" y="152400"/>
                  </a:lnTo>
                  <a:lnTo>
                    <a:pt x="629310" y="152400"/>
                  </a:lnTo>
                  <a:lnTo>
                    <a:pt x="622249" y="165100"/>
                  </a:lnTo>
                  <a:lnTo>
                    <a:pt x="618744" y="165100"/>
                  </a:lnTo>
                  <a:lnTo>
                    <a:pt x="615848" y="177800"/>
                  </a:lnTo>
                  <a:lnTo>
                    <a:pt x="607695" y="177800"/>
                  </a:lnTo>
                  <a:lnTo>
                    <a:pt x="600532" y="165100"/>
                  </a:lnTo>
                  <a:lnTo>
                    <a:pt x="601230" y="177800"/>
                  </a:lnTo>
                  <a:lnTo>
                    <a:pt x="600837" y="177800"/>
                  </a:lnTo>
                  <a:lnTo>
                    <a:pt x="599440" y="190500"/>
                  </a:lnTo>
                  <a:lnTo>
                    <a:pt x="593001" y="177800"/>
                  </a:lnTo>
                  <a:lnTo>
                    <a:pt x="586930" y="177800"/>
                  </a:lnTo>
                  <a:lnTo>
                    <a:pt x="580580" y="190500"/>
                  </a:lnTo>
                  <a:lnTo>
                    <a:pt x="559968" y="190500"/>
                  </a:lnTo>
                  <a:lnTo>
                    <a:pt x="557085" y="203200"/>
                  </a:lnTo>
                  <a:lnTo>
                    <a:pt x="524979" y="203200"/>
                  </a:lnTo>
                  <a:lnTo>
                    <a:pt x="514337" y="215900"/>
                  </a:lnTo>
                  <a:lnTo>
                    <a:pt x="518604" y="228600"/>
                  </a:lnTo>
                  <a:lnTo>
                    <a:pt x="499706" y="228600"/>
                  </a:lnTo>
                  <a:lnTo>
                    <a:pt x="484149" y="241300"/>
                  </a:lnTo>
                  <a:lnTo>
                    <a:pt x="468947" y="241300"/>
                  </a:lnTo>
                  <a:lnTo>
                    <a:pt x="455866" y="254000"/>
                  </a:lnTo>
                  <a:lnTo>
                    <a:pt x="459752" y="254000"/>
                  </a:lnTo>
                  <a:lnTo>
                    <a:pt x="461937" y="266700"/>
                  </a:lnTo>
                  <a:lnTo>
                    <a:pt x="437375" y="266700"/>
                  </a:lnTo>
                  <a:lnTo>
                    <a:pt x="437273" y="279400"/>
                  </a:lnTo>
                  <a:lnTo>
                    <a:pt x="408444" y="279400"/>
                  </a:lnTo>
                  <a:lnTo>
                    <a:pt x="397357" y="292100"/>
                  </a:lnTo>
                  <a:lnTo>
                    <a:pt x="391363" y="292100"/>
                  </a:lnTo>
                  <a:lnTo>
                    <a:pt x="389293" y="304800"/>
                  </a:lnTo>
                  <a:lnTo>
                    <a:pt x="389953" y="304800"/>
                  </a:lnTo>
                  <a:lnTo>
                    <a:pt x="380606" y="317500"/>
                  </a:lnTo>
                  <a:lnTo>
                    <a:pt x="345808" y="317500"/>
                  </a:lnTo>
                  <a:lnTo>
                    <a:pt x="340550" y="330200"/>
                  </a:lnTo>
                  <a:lnTo>
                    <a:pt x="336423" y="330200"/>
                  </a:lnTo>
                  <a:lnTo>
                    <a:pt x="333438" y="342900"/>
                  </a:lnTo>
                  <a:lnTo>
                    <a:pt x="306705" y="342900"/>
                  </a:lnTo>
                  <a:lnTo>
                    <a:pt x="303098" y="355600"/>
                  </a:lnTo>
                  <a:lnTo>
                    <a:pt x="299275" y="355600"/>
                  </a:lnTo>
                  <a:lnTo>
                    <a:pt x="297662" y="368300"/>
                  </a:lnTo>
                  <a:lnTo>
                    <a:pt x="304419" y="368300"/>
                  </a:lnTo>
                  <a:lnTo>
                    <a:pt x="308622" y="381000"/>
                  </a:lnTo>
                  <a:lnTo>
                    <a:pt x="302450" y="381000"/>
                  </a:lnTo>
                  <a:lnTo>
                    <a:pt x="308724" y="393700"/>
                  </a:lnTo>
                  <a:lnTo>
                    <a:pt x="299669" y="393700"/>
                  </a:lnTo>
                  <a:lnTo>
                    <a:pt x="289725" y="381000"/>
                  </a:lnTo>
                  <a:lnTo>
                    <a:pt x="248208" y="381000"/>
                  </a:lnTo>
                  <a:lnTo>
                    <a:pt x="249859" y="393700"/>
                  </a:lnTo>
                  <a:lnTo>
                    <a:pt x="246532" y="393700"/>
                  </a:lnTo>
                  <a:lnTo>
                    <a:pt x="238188" y="406400"/>
                  </a:lnTo>
                  <a:lnTo>
                    <a:pt x="226580" y="406400"/>
                  </a:lnTo>
                  <a:lnTo>
                    <a:pt x="227076" y="419100"/>
                  </a:lnTo>
                  <a:lnTo>
                    <a:pt x="228600" y="419100"/>
                  </a:lnTo>
                  <a:lnTo>
                    <a:pt x="228384" y="431800"/>
                  </a:lnTo>
                  <a:lnTo>
                    <a:pt x="222732" y="419100"/>
                  </a:lnTo>
                  <a:lnTo>
                    <a:pt x="215785" y="419100"/>
                  </a:lnTo>
                  <a:lnTo>
                    <a:pt x="208191" y="406400"/>
                  </a:lnTo>
                  <a:lnTo>
                    <a:pt x="200647" y="419100"/>
                  </a:lnTo>
                  <a:lnTo>
                    <a:pt x="208000" y="419100"/>
                  </a:lnTo>
                  <a:lnTo>
                    <a:pt x="210185" y="431800"/>
                  </a:lnTo>
                  <a:lnTo>
                    <a:pt x="193675" y="431800"/>
                  </a:lnTo>
                  <a:lnTo>
                    <a:pt x="185039" y="444500"/>
                  </a:lnTo>
                  <a:lnTo>
                    <a:pt x="161823" y="444500"/>
                  </a:lnTo>
                  <a:lnTo>
                    <a:pt x="156997" y="457200"/>
                  </a:lnTo>
                  <a:lnTo>
                    <a:pt x="144703" y="457200"/>
                  </a:lnTo>
                  <a:lnTo>
                    <a:pt x="131635" y="469900"/>
                  </a:lnTo>
                  <a:lnTo>
                    <a:pt x="118351" y="469900"/>
                  </a:lnTo>
                  <a:lnTo>
                    <a:pt x="105397" y="482600"/>
                  </a:lnTo>
                  <a:lnTo>
                    <a:pt x="93268" y="482600"/>
                  </a:lnTo>
                  <a:lnTo>
                    <a:pt x="78016" y="495300"/>
                  </a:lnTo>
                  <a:lnTo>
                    <a:pt x="63512" y="495300"/>
                  </a:lnTo>
                  <a:lnTo>
                    <a:pt x="53695" y="508000"/>
                  </a:lnTo>
                  <a:lnTo>
                    <a:pt x="49339" y="520700"/>
                  </a:lnTo>
                  <a:lnTo>
                    <a:pt x="47167" y="533400"/>
                  </a:lnTo>
                  <a:lnTo>
                    <a:pt x="39827" y="533400"/>
                  </a:lnTo>
                  <a:lnTo>
                    <a:pt x="43586" y="520700"/>
                  </a:lnTo>
                  <a:lnTo>
                    <a:pt x="30492" y="520700"/>
                  </a:lnTo>
                  <a:lnTo>
                    <a:pt x="17754" y="533400"/>
                  </a:lnTo>
                  <a:lnTo>
                    <a:pt x="5486" y="546100"/>
                  </a:lnTo>
                  <a:lnTo>
                    <a:pt x="0" y="546100"/>
                  </a:lnTo>
                  <a:lnTo>
                    <a:pt x="43853" y="622300"/>
                  </a:lnTo>
                  <a:lnTo>
                    <a:pt x="47815" y="609600"/>
                  </a:lnTo>
                  <a:lnTo>
                    <a:pt x="57670" y="609600"/>
                  </a:lnTo>
                  <a:lnTo>
                    <a:pt x="70269" y="596900"/>
                  </a:lnTo>
                  <a:lnTo>
                    <a:pt x="82524" y="596900"/>
                  </a:lnTo>
                  <a:lnTo>
                    <a:pt x="91198" y="584200"/>
                  </a:lnTo>
                  <a:lnTo>
                    <a:pt x="104876" y="571500"/>
                  </a:lnTo>
                  <a:lnTo>
                    <a:pt x="114846" y="571500"/>
                  </a:lnTo>
                  <a:lnTo>
                    <a:pt x="112458" y="558800"/>
                  </a:lnTo>
                  <a:lnTo>
                    <a:pt x="128536" y="558800"/>
                  </a:lnTo>
                  <a:lnTo>
                    <a:pt x="150114" y="546100"/>
                  </a:lnTo>
                  <a:lnTo>
                    <a:pt x="159880" y="533400"/>
                  </a:lnTo>
                  <a:lnTo>
                    <a:pt x="169633" y="520700"/>
                  </a:lnTo>
                  <a:lnTo>
                    <a:pt x="179565" y="520700"/>
                  </a:lnTo>
                  <a:lnTo>
                    <a:pt x="199250" y="508000"/>
                  </a:lnTo>
                  <a:lnTo>
                    <a:pt x="240601" y="482600"/>
                  </a:lnTo>
                  <a:lnTo>
                    <a:pt x="260896" y="469900"/>
                  </a:lnTo>
                  <a:lnTo>
                    <a:pt x="317817" y="431800"/>
                  </a:lnTo>
                  <a:lnTo>
                    <a:pt x="336461" y="431800"/>
                  </a:lnTo>
                  <a:lnTo>
                    <a:pt x="355574" y="419100"/>
                  </a:lnTo>
                  <a:lnTo>
                    <a:pt x="388607" y="393700"/>
                  </a:lnTo>
                  <a:lnTo>
                    <a:pt x="407949" y="381000"/>
                  </a:lnTo>
                  <a:lnTo>
                    <a:pt x="430479" y="368300"/>
                  </a:lnTo>
                  <a:lnTo>
                    <a:pt x="451751" y="355600"/>
                  </a:lnTo>
                  <a:lnTo>
                    <a:pt x="493458" y="330200"/>
                  </a:lnTo>
                  <a:lnTo>
                    <a:pt x="542213" y="304800"/>
                  </a:lnTo>
                  <a:lnTo>
                    <a:pt x="566318" y="279400"/>
                  </a:lnTo>
                  <a:lnTo>
                    <a:pt x="685076" y="215900"/>
                  </a:lnTo>
                  <a:lnTo>
                    <a:pt x="734034" y="190500"/>
                  </a:lnTo>
                  <a:lnTo>
                    <a:pt x="785672" y="165100"/>
                  </a:lnTo>
                  <a:lnTo>
                    <a:pt x="838581" y="139700"/>
                  </a:lnTo>
                  <a:lnTo>
                    <a:pt x="890638" y="127000"/>
                  </a:lnTo>
                  <a:lnTo>
                    <a:pt x="942962" y="101600"/>
                  </a:lnTo>
                  <a:lnTo>
                    <a:pt x="996657" y="88900"/>
                  </a:lnTo>
                  <a:lnTo>
                    <a:pt x="1010208" y="76200"/>
                  </a:lnTo>
                  <a:lnTo>
                    <a:pt x="1037374" y="76200"/>
                  </a:lnTo>
                  <a:lnTo>
                    <a:pt x="1051039" y="63500"/>
                  </a:lnTo>
                  <a:lnTo>
                    <a:pt x="1068857" y="63500"/>
                  </a:lnTo>
                  <a:lnTo>
                    <a:pt x="1068857" y="0"/>
                  </a:lnTo>
                  <a:close/>
                </a:path>
              </a:pathLst>
            </a:custGeom>
            <a:solidFill>
              <a:srgbClr val="F5C499"/>
            </a:solidFill>
          </p:spPr>
          <p:txBody>
            <a:bodyPr wrap="square" lIns="0" tIns="0" rIns="0" bIns="0" rtlCol="0"/>
            <a:lstStyle/>
            <a:p>
              <a:endParaRPr sz="1688"/>
            </a:p>
          </p:txBody>
        </p:sp>
        <p:sp>
          <p:nvSpPr>
            <p:cNvPr id="10" name="object 10"/>
            <p:cNvSpPr/>
            <p:nvPr/>
          </p:nvSpPr>
          <p:spPr>
            <a:xfrm>
              <a:off x="5421012" y="3452034"/>
              <a:ext cx="4015740" cy="3487420"/>
            </a:xfrm>
            <a:custGeom>
              <a:avLst/>
              <a:gdLst/>
              <a:ahLst/>
              <a:cxnLst/>
              <a:rect l="l" t="t" r="r" b="b"/>
              <a:pathLst>
                <a:path w="4015740" h="3487420">
                  <a:moveTo>
                    <a:pt x="4015476" y="3487032"/>
                  </a:moveTo>
                  <a:lnTo>
                    <a:pt x="0" y="3479804"/>
                  </a:lnTo>
                  <a:lnTo>
                    <a:pt x="0" y="1221940"/>
                  </a:lnTo>
                  <a:lnTo>
                    <a:pt x="16866" y="18070"/>
                  </a:lnTo>
                  <a:lnTo>
                    <a:pt x="2000414" y="0"/>
                  </a:lnTo>
                  <a:lnTo>
                    <a:pt x="3997405" y="4818"/>
                  </a:lnTo>
                  <a:lnTo>
                    <a:pt x="4015476" y="3487032"/>
                  </a:lnTo>
                  <a:close/>
                </a:path>
              </a:pathLst>
            </a:custGeom>
            <a:solidFill>
              <a:srgbClr val="FFF5DE"/>
            </a:solidFill>
          </p:spPr>
          <p:txBody>
            <a:bodyPr wrap="square" lIns="0" tIns="0" rIns="0" bIns="0" rtlCol="0"/>
            <a:lstStyle/>
            <a:p>
              <a:endParaRPr sz="1688"/>
            </a:p>
          </p:txBody>
        </p:sp>
        <p:sp>
          <p:nvSpPr>
            <p:cNvPr id="11" name="object 11"/>
            <p:cNvSpPr/>
            <p:nvPr/>
          </p:nvSpPr>
          <p:spPr>
            <a:xfrm>
              <a:off x="5411460" y="3442808"/>
              <a:ext cx="4037329" cy="3505200"/>
            </a:xfrm>
            <a:custGeom>
              <a:avLst/>
              <a:gdLst/>
              <a:ahLst/>
              <a:cxnLst/>
              <a:rect l="l" t="t" r="r" b="b"/>
              <a:pathLst>
                <a:path w="4037329" h="3505200">
                  <a:moveTo>
                    <a:pt x="3634028" y="12699"/>
                  </a:moveTo>
                  <a:lnTo>
                    <a:pt x="1862866" y="12699"/>
                  </a:lnTo>
                  <a:lnTo>
                    <a:pt x="2128416" y="0"/>
                  </a:lnTo>
                  <a:lnTo>
                    <a:pt x="3584839" y="0"/>
                  </a:lnTo>
                  <a:lnTo>
                    <a:pt x="3634028" y="12699"/>
                  </a:lnTo>
                  <a:close/>
                </a:path>
                <a:path w="4037329" h="3505200">
                  <a:moveTo>
                    <a:pt x="3999776" y="25399"/>
                  </a:moveTo>
                  <a:lnTo>
                    <a:pt x="364989" y="25399"/>
                  </a:lnTo>
                  <a:lnTo>
                    <a:pt x="409420" y="12699"/>
                  </a:lnTo>
                  <a:lnTo>
                    <a:pt x="3991972" y="12699"/>
                  </a:lnTo>
                  <a:lnTo>
                    <a:pt x="3999776" y="25399"/>
                  </a:lnTo>
                  <a:close/>
                </a:path>
                <a:path w="4037329" h="3505200">
                  <a:moveTo>
                    <a:pt x="548907" y="38099"/>
                  </a:moveTo>
                  <a:lnTo>
                    <a:pt x="28746" y="38099"/>
                  </a:lnTo>
                  <a:lnTo>
                    <a:pt x="49449" y="25399"/>
                  </a:lnTo>
                  <a:lnTo>
                    <a:pt x="602215" y="25399"/>
                  </a:lnTo>
                  <a:lnTo>
                    <a:pt x="548907" y="38099"/>
                  </a:lnTo>
                  <a:close/>
                </a:path>
                <a:path w="4037329" h="3505200">
                  <a:moveTo>
                    <a:pt x="4037075" y="3505199"/>
                  </a:moveTo>
                  <a:lnTo>
                    <a:pt x="14371" y="3505199"/>
                  </a:lnTo>
                  <a:lnTo>
                    <a:pt x="5937" y="3492499"/>
                  </a:lnTo>
                  <a:lnTo>
                    <a:pt x="4016594" y="3492499"/>
                  </a:lnTo>
                  <a:lnTo>
                    <a:pt x="4017480" y="3479799"/>
                  </a:lnTo>
                  <a:lnTo>
                    <a:pt x="4018251" y="3479799"/>
                  </a:lnTo>
                  <a:lnTo>
                    <a:pt x="4018797" y="3467099"/>
                  </a:lnTo>
                  <a:lnTo>
                    <a:pt x="4019004" y="3454399"/>
                  </a:lnTo>
                  <a:lnTo>
                    <a:pt x="4017937" y="3314699"/>
                  </a:lnTo>
                  <a:lnTo>
                    <a:pt x="4016952" y="3162299"/>
                  </a:lnTo>
                  <a:lnTo>
                    <a:pt x="4016760" y="3111499"/>
                  </a:lnTo>
                  <a:lnTo>
                    <a:pt x="4016738" y="2984499"/>
                  </a:lnTo>
                  <a:lnTo>
                    <a:pt x="4016952" y="2946399"/>
                  </a:lnTo>
                  <a:lnTo>
                    <a:pt x="4017649" y="2895599"/>
                  </a:lnTo>
                  <a:lnTo>
                    <a:pt x="4017766" y="2882899"/>
                  </a:lnTo>
                  <a:lnTo>
                    <a:pt x="4017880" y="2806699"/>
                  </a:lnTo>
                  <a:lnTo>
                    <a:pt x="4017800" y="2793999"/>
                  </a:lnTo>
                  <a:lnTo>
                    <a:pt x="4017593" y="2743199"/>
                  </a:lnTo>
                  <a:lnTo>
                    <a:pt x="4017047" y="2692399"/>
                  </a:lnTo>
                  <a:lnTo>
                    <a:pt x="4016275" y="2641599"/>
                  </a:lnTo>
                  <a:lnTo>
                    <a:pt x="4015390" y="2590799"/>
                  </a:lnTo>
                  <a:lnTo>
                    <a:pt x="4015060" y="2590799"/>
                  </a:lnTo>
                  <a:lnTo>
                    <a:pt x="4014714" y="2565399"/>
                  </a:lnTo>
                  <a:lnTo>
                    <a:pt x="4014351" y="2552699"/>
                  </a:lnTo>
                  <a:lnTo>
                    <a:pt x="4013975" y="2527299"/>
                  </a:lnTo>
                  <a:lnTo>
                    <a:pt x="4013584" y="2489199"/>
                  </a:lnTo>
                  <a:lnTo>
                    <a:pt x="4013182" y="2463799"/>
                  </a:lnTo>
                  <a:lnTo>
                    <a:pt x="4012768" y="2425699"/>
                  </a:lnTo>
                  <a:lnTo>
                    <a:pt x="4010570" y="2171699"/>
                  </a:lnTo>
                  <a:lnTo>
                    <a:pt x="4009652" y="2044699"/>
                  </a:lnTo>
                  <a:lnTo>
                    <a:pt x="4006877" y="1638299"/>
                  </a:lnTo>
                  <a:lnTo>
                    <a:pt x="4005099" y="1346199"/>
                  </a:lnTo>
                  <a:lnTo>
                    <a:pt x="4003155" y="1003299"/>
                  </a:lnTo>
                  <a:lnTo>
                    <a:pt x="4001092" y="622299"/>
                  </a:lnTo>
                  <a:lnTo>
                    <a:pt x="3999804" y="342899"/>
                  </a:lnTo>
                  <a:lnTo>
                    <a:pt x="3999729" y="317499"/>
                  </a:lnTo>
                  <a:lnTo>
                    <a:pt x="3992501" y="63499"/>
                  </a:lnTo>
                  <a:lnTo>
                    <a:pt x="3991159" y="50799"/>
                  </a:lnTo>
                  <a:lnTo>
                    <a:pt x="3987188" y="38099"/>
                  </a:lnTo>
                  <a:lnTo>
                    <a:pt x="3841129" y="38099"/>
                  </a:lnTo>
                  <a:lnTo>
                    <a:pt x="3793383" y="25399"/>
                  </a:lnTo>
                  <a:lnTo>
                    <a:pt x="4007672" y="25399"/>
                  </a:lnTo>
                  <a:lnTo>
                    <a:pt x="4008651" y="50799"/>
                  </a:lnTo>
                  <a:lnTo>
                    <a:pt x="4009367" y="50799"/>
                  </a:lnTo>
                  <a:lnTo>
                    <a:pt x="4010986" y="101599"/>
                  </a:lnTo>
                  <a:lnTo>
                    <a:pt x="4013772" y="203199"/>
                  </a:lnTo>
                  <a:lnTo>
                    <a:pt x="4015390" y="266699"/>
                  </a:lnTo>
                  <a:lnTo>
                    <a:pt x="4015519" y="304799"/>
                  </a:lnTo>
                  <a:lnTo>
                    <a:pt x="4016062" y="419099"/>
                  </a:lnTo>
                  <a:lnTo>
                    <a:pt x="4017288" y="634999"/>
                  </a:lnTo>
                  <a:lnTo>
                    <a:pt x="4019147" y="952499"/>
                  </a:lnTo>
                  <a:lnTo>
                    <a:pt x="4020861" y="1219199"/>
                  </a:lnTo>
                  <a:lnTo>
                    <a:pt x="4022419" y="1447799"/>
                  </a:lnTo>
                  <a:lnTo>
                    <a:pt x="4023970" y="1663699"/>
                  </a:lnTo>
                  <a:lnTo>
                    <a:pt x="4026002" y="1930399"/>
                  </a:lnTo>
                  <a:lnTo>
                    <a:pt x="4027168" y="2070099"/>
                  </a:lnTo>
                  <a:lnTo>
                    <a:pt x="4028110" y="2171699"/>
                  </a:lnTo>
                  <a:lnTo>
                    <a:pt x="4028751" y="2247899"/>
                  </a:lnTo>
                  <a:lnTo>
                    <a:pt x="4029269" y="2298699"/>
                  </a:lnTo>
                  <a:lnTo>
                    <a:pt x="4029779" y="2336799"/>
                  </a:lnTo>
                  <a:lnTo>
                    <a:pt x="4030281" y="2387599"/>
                  </a:lnTo>
                  <a:lnTo>
                    <a:pt x="4031255" y="2463799"/>
                  </a:lnTo>
                  <a:lnTo>
                    <a:pt x="4032181" y="2514599"/>
                  </a:lnTo>
                  <a:lnTo>
                    <a:pt x="4032624" y="2539999"/>
                  </a:lnTo>
                  <a:lnTo>
                    <a:pt x="4034992" y="2616199"/>
                  </a:lnTo>
                  <a:lnTo>
                    <a:pt x="4036025" y="2654299"/>
                  </a:lnTo>
                  <a:lnTo>
                    <a:pt x="4036638" y="2705099"/>
                  </a:lnTo>
                  <a:lnTo>
                    <a:pt x="4036843" y="2743199"/>
                  </a:lnTo>
                  <a:lnTo>
                    <a:pt x="4036757" y="2857499"/>
                  </a:lnTo>
                  <a:lnTo>
                    <a:pt x="4036199" y="2946399"/>
                  </a:lnTo>
                  <a:lnTo>
                    <a:pt x="4036024" y="2984499"/>
                  </a:lnTo>
                  <a:lnTo>
                    <a:pt x="4036137" y="3162299"/>
                  </a:lnTo>
                  <a:lnTo>
                    <a:pt x="4036315" y="3200399"/>
                  </a:lnTo>
                  <a:lnTo>
                    <a:pt x="4036623" y="3251199"/>
                  </a:lnTo>
                  <a:lnTo>
                    <a:pt x="4037009" y="3301999"/>
                  </a:lnTo>
                  <a:lnTo>
                    <a:pt x="4037075" y="3505199"/>
                  </a:lnTo>
                  <a:close/>
                </a:path>
                <a:path w="4037329" h="3505200">
                  <a:moveTo>
                    <a:pt x="3403359" y="3492499"/>
                  </a:moveTo>
                  <a:lnTo>
                    <a:pt x="1119" y="3492499"/>
                  </a:lnTo>
                  <a:lnTo>
                    <a:pt x="3528" y="3479799"/>
                  </a:lnTo>
                  <a:lnTo>
                    <a:pt x="7820" y="3454399"/>
                  </a:lnTo>
                  <a:lnTo>
                    <a:pt x="8949" y="3416299"/>
                  </a:lnTo>
                  <a:lnTo>
                    <a:pt x="8271" y="3365499"/>
                  </a:lnTo>
                  <a:lnTo>
                    <a:pt x="7142" y="3314699"/>
                  </a:lnTo>
                  <a:lnTo>
                    <a:pt x="6591" y="3263899"/>
                  </a:lnTo>
                  <a:lnTo>
                    <a:pt x="5900" y="3213099"/>
                  </a:lnTo>
                  <a:lnTo>
                    <a:pt x="5151" y="3149599"/>
                  </a:lnTo>
                  <a:lnTo>
                    <a:pt x="4431" y="3098799"/>
                  </a:lnTo>
                  <a:lnTo>
                    <a:pt x="3824" y="3047999"/>
                  </a:lnTo>
                  <a:lnTo>
                    <a:pt x="3415" y="2997199"/>
                  </a:lnTo>
                  <a:lnTo>
                    <a:pt x="3288" y="2933699"/>
                  </a:lnTo>
                  <a:lnTo>
                    <a:pt x="3528" y="2882899"/>
                  </a:lnTo>
                  <a:lnTo>
                    <a:pt x="3234" y="2857499"/>
                  </a:lnTo>
                  <a:lnTo>
                    <a:pt x="2859" y="2793999"/>
                  </a:lnTo>
                  <a:lnTo>
                    <a:pt x="2272" y="2666999"/>
                  </a:lnTo>
                  <a:lnTo>
                    <a:pt x="1785" y="2527299"/>
                  </a:lnTo>
                  <a:lnTo>
                    <a:pt x="1298" y="2362199"/>
                  </a:lnTo>
                  <a:lnTo>
                    <a:pt x="453" y="1981199"/>
                  </a:lnTo>
                  <a:lnTo>
                    <a:pt x="124" y="1777999"/>
                  </a:lnTo>
                  <a:lnTo>
                    <a:pt x="0" y="838199"/>
                  </a:lnTo>
                  <a:lnTo>
                    <a:pt x="238" y="723899"/>
                  </a:lnTo>
                  <a:lnTo>
                    <a:pt x="566" y="622299"/>
                  </a:lnTo>
                  <a:lnTo>
                    <a:pt x="960" y="520699"/>
                  </a:lnTo>
                  <a:lnTo>
                    <a:pt x="1453" y="444499"/>
                  </a:lnTo>
                  <a:lnTo>
                    <a:pt x="1736" y="419099"/>
                  </a:lnTo>
                  <a:lnTo>
                    <a:pt x="2042" y="380999"/>
                  </a:lnTo>
                  <a:lnTo>
                    <a:pt x="2374" y="355599"/>
                  </a:lnTo>
                  <a:lnTo>
                    <a:pt x="2732" y="342899"/>
                  </a:lnTo>
                  <a:lnTo>
                    <a:pt x="3117" y="317499"/>
                  </a:lnTo>
                  <a:lnTo>
                    <a:pt x="3528" y="304799"/>
                  </a:lnTo>
                  <a:lnTo>
                    <a:pt x="4055" y="279399"/>
                  </a:lnTo>
                  <a:lnTo>
                    <a:pt x="4206" y="228599"/>
                  </a:lnTo>
                  <a:lnTo>
                    <a:pt x="5824" y="152399"/>
                  </a:lnTo>
                  <a:lnTo>
                    <a:pt x="7142" y="114299"/>
                  </a:lnTo>
                  <a:lnTo>
                    <a:pt x="9551" y="38099"/>
                  </a:lnTo>
                  <a:lnTo>
                    <a:pt x="141112" y="38099"/>
                  </a:lnTo>
                  <a:lnTo>
                    <a:pt x="91881" y="50799"/>
                  </a:lnTo>
                  <a:lnTo>
                    <a:pt x="31387" y="50799"/>
                  </a:lnTo>
                  <a:lnTo>
                    <a:pt x="28883" y="63499"/>
                  </a:lnTo>
                  <a:lnTo>
                    <a:pt x="27622" y="76199"/>
                  </a:lnTo>
                  <a:lnTo>
                    <a:pt x="26907" y="101599"/>
                  </a:lnTo>
                  <a:lnTo>
                    <a:pt x="25928" y="177799"/>
                  </a:lnTo>
                  <a:lnTo>
                    <a:pt x="25213" y="215899"/>
                  </a:lnTo>
                  <a:lnTo>
                    <a:pt x="24365" y="266699"/>
                  </a:lnTo>
                  <a:lnTo>
                    <a:pt x="23343" y="317499"/>
                  </a:lnTo>
                  <a:lnTo>
                    <a:pt x="22264" y="355599"/>
                  </a:lnTo>
                  <a:lnTo>
                    <a:pt x="21242" y="406399"/>
                  </a:lnTo>
                  <a:lnTo>
                    <a:pt x="20394" y="457199"/>
                  </a:lnTo>
                  <a:lnTo>
                    <a:pt x="20089" y="469899"/>
                  </a:lnTo>
                  <a:lnTo>
                    <a:pt x="19815" y="482599"/>
                  </a:lnTo>
                  <a:lnTo>
                    <a:pt x="19356" y="520699"/>
                  </a:lnTo>
                  <a:lnTo>
                    <a:pt x="19169" y="558799"/>
                  </a:lnTo>
                  <a:lnTo>
                    <a:pt x="19010" y="596899"/>
                  </a:lnTo>
                  <a:lnTo>
                    <a:pt x="18771" y="673099"/>
                  </a:lnTo>
                  <a:lnTo>
                    <a:pt x="18648" y="838199"/>
                  </a:lnTo>
                  <a:lnTo>
                    <a:pt x="18716" y="1142999"/>
                  </a:lnTo>
                  <a:lnTo>
                    <a:pt x="18891" y="1282699"/>
                  </a:lnTo>
                  <a:lnTo>
                    <a:pt x="19262" y="1498599"/>
                  </a:lnTo>
                  <a:lnTo>
                    <a:pt x="19743" y="1714499"/>
                  </a:lnTo>
                  <a:lnTo>
                    <a:pt x="20307" y="1930399"/>
                  </a:lnTo>
                  <a:lnTo>
                    <a:pt x="20929" y="2146299"/>
                  </a:lnTo>
                  <a:lnTo>
                    <a:pt x="22244" y="2489199"/>
                  </a:lnTo>
                  <a:lnTo>
                    <a:pt x="23290" y="2692399"/>
                  </a:lnTo>
                  <a:lnTo>
                    <a:pt x="24008" y="2755899"/>
                  </a:lnTo>
                  <a:lnTo>
                    <a:pt x="24132" y="2882899"/>
                  </a:lnTo>
                  <a:lnTo>
                    <a:pt x="24159" y="2895599"/>
                  </a:lnTo>
                  <a:lnTo>
                    <a:pt x="24365" y="2946399"/>
                  </a:lnTo>
                  <a:lnTo>
                    <a:pt x="24832" y="2997199"/>
                  </a:lnTo>
                  <a:lnTo>
                    <a:pt x="25213" y="3035299"/>
                  </a:lnTo>
                  <a:lnTo>
                    <a:pt x="25589" y="3086099"/>
                  </a:lnTo>
                  <a:lnTo>
                    <a:pt x="27246" y="3187699"/>
                  </a:lnTo>
                  <a:lnTo>
                    <a:pt x="27622" y="3238499"/>
                  </a:lnTo>
                  <a:lnTo>
                    <a:pt x="27551" y="3314699"/>
                  </a:lnTo>
                  <a:lnTo>
                    <a:pt x="27472" y="3352799"/>
                  </a:lnTo>
                  <a:lnTo>
                    <a:pt x="27114" y="3403599"/>
                  </a:lnTo>
                  <a:lnTo>
                    <a:pt x="26418" y="3454399"/>
                  </a:lnTo>
                  <a:lnTo>
                    <a:pt x="26418" y="3479799"/>
                  </a:lnTo>
                  <a:lnTo>
                    <a:pt x="3352792" y="3479799"/>
                  </a:lnTo>
                  <a:lnTo>
                    <a:pt x="3403359" y="3492499"/>
                  </a:lnTo>
                  <a:close/>
                </a:path>
              </a:pathLst>
            </a:custGeom>
            <a:solidFill>
              <a:srgbClr val="000000"/>
            </a:solidFill>
          </p:spPr>
          <p:txBody>
            <a:bodyPr wrap="square" lIns="0" tIns="0" rIns="0" bIns="0" rtlCol="0"/>
            <a:lstStyle/>
            <a:p>
              <a:endParaRPr sz="1688"/>
            </a:p>
          </p:txBody>
        </p:sp>
      </p:grpSp>
      <p:pic>
        <p:nvPicPr>
          <p:cNvPr id="12" name="object 12"/>
          <p:cNvPicPr/>
          <p:nvPr/>
        </p:nvPicPr>
        <p:blipFill>
          <a:blip r:embed="rId3" cstate="print"/>
          <a:stretch>
            <a:fillRect/>
          </a:stretch>
        </p:blipFill>
        <p:spPr>
          <a:xfrm>
            <a:off x="302146" y="1786744"/>
            <a:ext cx="890140" cy="1381078"/>
          </a:xfrm>
          <a:prstGeom prst="rect">
            <a:avLst/>
          </a:prstGeom>
        </p:spPr>
      </p:pic>
      <p:sp>
        <p:nvSpPr>
          <p:cNvPr id="13" name="object 13"/>
          <p:cNvSpPr txBox="1"/>
          <p:nvPr/>
        </p:nvSpPr>
        <p:spPr>
          <a:xfrm>
            <a:off x="945451" y="2608101"/>
            <a:ext cx="3252191" cy="1225496"/>
          </a:xfrm>
          <a:prstGeom prst="rect">
            <a:avLst/>
          </a:prstGeom>
        </p:spPr>
        <p:txBody>
          <a:bodyPr vert="horz" wrap="square" lIns="0" tIns="45244" rIns="0" bIns="0" rtlCol="0">
            <a:spAutoFit/>
          </a:bodyPr>
          <a:lstStyle/>
          <a:p>
            <a:pPr marL="11906" marR="4763">
              <a:lnSpc>
                <a:spcPts val="2250"/>
              </a:lnSpc>
              <a:spcBef>
                <a:spcPts val="356"/>
              </a:spcBef>
              <a:tabLst>
                <a:tab pos="701278" algn="l"/>
                <a:tab pos="1189434" algn="l"/>
                <a:tab pos="1492448" algn="l"/>
              </a:tabLst>
            </a:pPr>
            <a:r>
              <a:rPr sz="2063" spc="-759" dirty="0">
                <a:latin typeface="Trebuchet MS"/>
                <a:cs typeface="Trebuchet MS"/>
              </a:rPr>
              <a:t>1</a:t>
            </a:r>
            <a:r>
              <a:rPr sz="2063" spc="-506" dirty="0">
                <a:latin typeface="Trebuchet MS"/>
                <a:cs typeface="Trebuchet MS"/>
              </a:rPr>
              <a:t>.</a:t>
            </a:r>
            <a:r>
              <a:rPr sz="2063" spc="-28" dirty="0">
                <a:latin typeface="Trebuchet MS"/>
                <a:cs typeface="Trebuchet MS"/>
              </a:rPr>
              <a:t> </a:t>
            </a:r>
            <a:r>
              <a:rPr sz="2063" spc="-145" dirty="0">
                <a:latin typeface="Trebuchet MS"/>
                <a:cs typeface="Trebuchet MS"/>
              </a:rPr>
              <a:t>A</a:t>
            </a:r>
            <a:r>
              <a:rPr sz="2063" spc="-98" dirty="0">
                <a:latin typeface="Trebuchet MS"/>
                <a:cs typeface="Trebuchet MS"/>
              </a:rPr>
              <a:t>ş</a:t>
            </a:r>
            <a:r>
              <a:rPr sz="2063" spc="-234" dirty="0">
                <a:latin typeface="Trebuchet MS"/>
                <a:cs typeface="Trebuchet MS"/>
              </a:rPr>
              <a:t>a</a:t>
            </a:r>
            <a:r>
              <a:rPr sz="2063" spc="-464" dirty="0">
                <a:latin typeface="Trebuchet MS"/>
                <a:cs typeface="Trebuchet MS"/>
              </a:rPr>
              <a:t>m</a:t>
            </a:r>
            <a:r>
              <a:rPr sz="2063" spc="-272" dirty="0">
                <a:latin typeface="Trebuchet MS"/>
                <a:cs typeface="Trebuchet MS"/>
              </a:rPr>
              <a:t>a</a:t>
            </a:r>
            <a:r>
              <a:rPr sz="2063" dirty="0">
                <a:latin typeface="Trebuchet MS"/>
                <a:cs typeface="Trebuchet MS"/>
              </a:rPr>
              <a:t>	</a:t>
            </a:r>
            <a:r>
              <a:rPr sz="2063" u="heavy" spc="-291" dirty="0">
                <a:solidFill>
                  <a:srgbClr val="BD5C4D"/>
                </a:solidFill>
                <a:uFill>
                  <a:solidFill>
                    <a:srgbClr val="BD5C4D"/>
                  </a:solidFill>
                </a:uFill>
                <a:latin typeface="Trebuchet MS"/>
                <a:cs typeface="Trebuchet MS"/>
              </a:rPr>
              <a:t>D</a:t>
            </a:r>
            <a:r>
              <a:rPr sz="2063" u="heavy" spc="-234" dirty="0">
                <a:solidFill>
                  <a:srgbClr val="BD5C4D"/>
                </a:solidFill>
                <a:uFill>
                  <a:solidFill>
                    <a:srgbClr val="BD5C4D"/>
                  </a:solidFill>
                </a:uFill>
                <a:latin typeface="Trebuchet MS"/>
                <a:cs typeface="Trebuchet MS"/>
              </a:rPr>
              <a:t>a</a:t>
            </a:r>
            <a:r>
              <a:rPr sz="2063" u="heavy" spc="-258" dirty="0">
                <a:solidFill>
                  <a:srgbClr val="BD5C4D"/>
                </a:solidFill>
                <a:uFill>
                  <a:solidFill>
                    <a:srgbClr val="BD5C4D"/>
                  </a:solidFill>
                </a:uFill>
                <a:latin typeface="Trebuchet MS"/>
                <a:cs typeface="Trebuchet MS"/>
              </a:rPr>
              <a:t>v</a:t>
            </a:r>
            <a:r>
              <a:rPr sz="2063" u="heavy" spc="-33" dirty="0">
                <a:solidFill>
                  <a:srgbClr val="BD5C4D"/>
                </a:solidFill>
                <a:uFill>
                  <a:solidFill>
                    <a:srgbClr val="BD5C4D"/>
                  </a:solidFill>
                </a:uFill>
                <a:latin typeface="Trebuchet MS"/>
                <a:cs typeface="Trebuchet MS"/>
              </a:rPr>
              <a:t>r</a:t>
            </a:r>
            <a:r>
              <a:rPr sz="2063" u="heavy" spc="-234" dirty="0">
                <a:solidFill>
                  <a:srgbClr val="BD5C4D"/>
                </a:solidFill>
                <a:uFill>
                  <a:solidFill>
                    <a:srgbClr val="BD5C4D"/>
                  </a:solidFill>
                </a:uFill>
                <a:latin typeface="Trebuchet MS"/>
                <a:cs typeface="Trebuchet MS"/>
              </a:rPr>
              <a:t>a</a:t>
            </a:r>
            <a:r>
              <a:rPr sz="2063" u="heavy" spc="-333" dirty="0">
                <a:solidFill>
                  <a:srgbClr val="BD5C4D"/>
                </a:solidFill>
                <a:uFill>
                  <a:solidFill>
                    <a:srgbClr val="BD5C4D"/>
                  </a:solidFill>
                </a:uFill>
                <a:latin typeface="Trebuchet MS"/>
                <a:cs typeface="Trebuchet MS"/>
              </a:rPr>
              <a:t>n</a:t>
            </a:r>
            <a:r>
              <a:rPr sz="2063" u="heavy" spc="-244" dirty="0">
                <a:solidFill>
                  <a:srgbClr val="BD5C4D"/>
                </a:solidFill>
                <a:uFill>
                  <a:solidFill>
                    <a:srgbClr val="BD5C4D"/>
                  </a:solidFill>
                </a:uFill>
                <a:latin typeface="Trebuchet MS"/>
                <a:cs typeface="Trebuchet MS"/>
              </a:rPr>
              <a:t>ı</a:t>
            </a:r>
            <a:r>
              <a:rPr sz="2063" spc="-136" dirty="0">
                <a:solidFill>
                  <a:srgbClr val="BD5C4D"/>
                </a:solidFill>
                <a:latin typeface="Trebuchet MS"/>
                <a:cs typeface="Trebuchet MS"/>
              </a:rPr>
              <a:t>ş</a:t>
            </a:r>
            <a:r>
              <a:rPr sz="2063" spc="-488" dirty="0">
                <a:solidFill>
                  <a:srgbClr val="BD5C4D"/>
                </a:solidFill>
                <a:latin typeface="Trebuchet MS"/>
                <a:cs typeface="Trebuchet MS"/>
              </a:rPr>
              <a:t> </a:t>
            </a:r>
            <a:r>
              <a:rPr sz="2063" u="heavy" spc="-61" dirty="0">
                <a:solidFill>
                  <a:srgbClr val="BD5C4D"/>
                </a:solidFill>
                <a:uFill>
                  <a:solidFill>
                    <a:srgbClr val="BD5C4D"/>
                  </a:solidFill>
                </a:uFill>
                <a:latin typeface="Times New Roman"/>
                <a:cs typeface="Times New Roman"/>
              </a:rPr>
              <a:t> </a:t>
            </a:r>
            <a:r>
              <a:rPr sz="2063" u="heavy" spc="-150" dirty="0">
                <a:solidFill>
                  <a:srgbClr val="BD5C4D"/>
                </a:solidFill>
                <a:uFill>
                  <a:solidFill>
                    <a:srgbClr val="BD5C4D"/>
                  </a:solidFill>
                </a:uFill>
                <a:latin typeface="Trebuchet MS"/>
                <a:cs typeface="Trebuchet MS"/>
              </a:rPr>
              <a:t>T</a:t>
            </a:r>
            <a:r>
              <a:rPr sz="2063" u="heavy" spc="-234" dirty="0">
                <a:solidFill>
                  <a:srgbClr val="BD5C4D"/>
                </a:solidFill>
                <a:uFill>
                  <a:solidFill>
                    <a:srgbClr val="BD5C4D"/>
                  </a:solidFill>
                </a:uFill>
                <a:latin typeface="Trebuchet MS"/>
                <a:cs typeface="Trebuchet MS"/>
              </a:rPr>
              <a:t>a</a:t>
            </a:r>
            <a:r>
              <a:rPr sz="2063" u="heavy" spc="-333" dirty="0">
                <a:solidFill>
                  <a:srgbClr val="BD5C4D"/>
                </a:solidFill>
                <a:uFill>
                  <a:solidFill>
                    <a:srgbClr val="BD5C4D"/>
                  </a:solidFill>
                </a:uFill>
                <a:latin typeface="Trebuchet MS"/>
                <a:cs typeface="Trebuchet MS"/>
              </a:rPr>
              <a:t>n</a:t>
            </a:r>
            <a:r>
              <a:rPr sz="2063" u="heavy" spc="-244" dirty="0">
                <a:solidFill>
                  <a:srgbClr val="BD5C4D"/>
                </a:solidFill>
                <a:uFill>
                  <a:solidFill>
                    <a:srgbClr val="BD5C4D"/>
                  </a:solidFill>
                </a:uFill>
                <a:latin typeface="Trebuchet MS"/>
                <a:cs typeface="Trebuchet MS"/>
              </a:rPr>
              <a:t>ı</a:t>
            </a:r>
            <a:r>
              <a:rPr sz="2063" u="heavy" spc="-464" dirty="0">
                <a:solidFill>
                  <a:srgbClr val="BD5C4D"/>
                </a:solidFill>
                <a:uFill>
                  <a:solidFill>
                    <a:srgbClr val="BD5C4D"/>
                  </a:solidFill>
                </a:uFill>
                <a:latin typeface="Trebuchet MS"/>
                <a:cs typeface="Trebuchet MS"/>
              </a:rPr>
              <a:t>m</a:t>
            </a:r>
            <a:r>
              <a:rPr sz="2063" u="heavy" spc="-281" dirty="0">
                <a:solidFill>
                  <a:srgbClr val="BD5C4D"/>
                </a:solidFill>
                <a:uFill>
                  <a:solidFill>
                    <a:srgbClr val="BD5C4D"/>
                  </a:solidFill>
                </a:uFill>
                <a:latin typeface="Trebuchet MS"/>
                <a:cs typeface="Trebuchet MS"/>
              </a:rPr>
              <a:t>l</a:t>
            </a:r>
            <a:r>
              <a:rPr sz="2063" u="heavy" spc="-234" dirty="0">
                <a:solidFill>
                  <a:srgbClr val="BD5C4D"/>
                </a:solidFill>
                <a:uFill>
                  <a:solidFill>
                    <a:srgbClr val="BD5C4D"/>
                  </a:solidFill>
                </a:uFill>
                <a:latin typeface="Trebuchet MS"/>
                <a:cs typeface="Trebuchet MS"/>
              </a:rPr>
              <a:t>a</a:t>
            </a:r>
            <a:r>
              <a:rPr sz="2063" u="heavy" spc="-464" dirty="0">
                <a:solidFill>
                  <a:srgbClr val="BD5C4D"/>
                </a:solidFill>
                <a:uFill>
                  <a:solidFill>
                    <a:srgbClr val="BD5C4D"/>
                  </a:solidFill>
                </a:uFill>
                <a:latin typeface="Trebuchet MS"/>
                <a:cs typeface="Trebuchet MS"/>
              </a:rPr>
              <a:t>m</a:t>
            </a:r>
            <a:r>
              <a:rPr sz="2063" u="heavy" spc="-234" dirty="0">
                <a:solidFill>
                  <a:srgbClr val="BD5C4D"/>
                </a:solidFill>
                <a:uFill>
                  <a:solidFill>
                    <a:srgbClr val="BD5C4D"/>
                  </a:solidFill>
                </a:uFill>
                <a:latin typeface="Trebuchet MS"/>
                <a:cs typeface="Trebuchet MS"/>
              </a:rPr>
              <a:t>a</a:t>
            </a:r>
            <a:r>
              <a:rPr sz="2063" u="heavy" spc="-398" dirty="0">
                <a:solidFill>
                  <a:srgbClr val="BD5C4D"/>
                </a:solidFill>
                <a:uFill>
                  <a:solidFill>
                    <a:srgbClr val="BD5C4D"/>
                  </a:solidFill>
                </a:uFill>
                <a:latin typeface="Trebuchet MS"/>
                <a:cs typeface="Trebuchet MS"/>
              </a:rPr>
              <a:t>: </a:t>
            </a:r>
            <a:r>
              <a:rPr sz="2063" spc="-356" dirty="0">
                <a:solidFill>
                  <a:srgbClr val="BD5C4D"/>
                </a:solidFill>
                <a:latin typeface="Trebuchet MS"/>
                <a:cs typeface="Trebuchet MS"/>
              </a:rPr>
              <a:t> </a:t>
            </a:r>
            <a:r>
              <a:rPr sz="2063" spc="-314" dirty="0">
                <a:latin typeface="Trebuchet MS"/>
                <a:cs typeface="Trebuchet MS"/>
              </a:rPr>
              <a:t>O</a:t>
            </a:r>
            <a:r>
              <a:rPr sz="2063" spc="-202" dirty="0">
                <a:latin typeface="Trebuchet MS"/>
                <a:cs typeface="Trebuchet MS"/>
              </a:rPr>
              <a:t>ğ</a:t>
            </a:r>
            <a:r>
              <a:rPr sz="2063" spc="-281" dirty="0">
                <a:latin typeface="Trebuchet MS"/>
                <a:cs typeface="Trebuchet MS"/>
              </a:rPr>
              <a:t>l</a:t>
            </a:r>
            <a:r>
              <a:rPr sz="2063" spc="-319" dirty="0">
                <a:latin typeface="Trebuchet MS"/>
                <a:cs typeface="Trebuchet MS"/>
              </a:rPr>
              <a:t>u</a:t>
            </a:r>
            <a:r>
              <a:rPr sz="2063" spc="-502" dirty="0">
                <a:latin typeface="Trebuchet MS"/>
                <a:cs typeface="Trebuchet MS"/>
              </a:rPr>
              <a:t>m</a:t>
            </a:r>
            <a:r>
              <a:rPr sz="2063" dirty="0">
                <a:latin typeface="Trebuchet MS"/>
                <a:cs typeface="Trebuchet MS"/>
              </a:rPr>
              <a:t>	</a:t>
            </a:r>
            <a:r>
              <a:rPr sz="2063" spc="-145" dirty="0">
                <a:latin typeface="Trebuchet MS"/>
                <a:cs typeface="Trebuchet MS"/>
              </a:rPr>
              <a:t>A</a:t>
            </a:r>
            <a:r>
              <a:rPr sz="2063" spc="-333" dirty="0">
                <a:latin typeface="Trebuchet MS"/>
                <a:cs typeface="Trebuchet MS"/>
              </a:rPr>
              <a:t>h</a:t>
            </a:r>
            <a:r>
              <a:rPr sz="2063" spc="-464" dirty="0">
                <a:latin typeface="Trebuchet MS"/>
                <a:cs typeface="Trebuchet MS"/>
              </a:rPr>
              <a:t>m</a:t>
            </a:r>
            <a:r>
              <a:rPr sz="2063" spc="-286" dirty="0">
                <a:latin typeface="Trebuchet MS"/>
                <a:cs typeface="Trebuchet MS"/>
              </a:rPr>
              <a:t>e</a:t>
            </a:r>
            <a:r>
              <a:rPr sz="2063" spc="-89" dirty="0">
                <a:latin typeface="Trebuchet MS"/>
                <a:cs typeface="Trebuchet MS"/>
              </a:rPr>
              <a:t>t</a:t>
            </a:r>
            <a:r>
              <a:rPr sz="2063" spc="-389" dirty="0">
                <a:latin typeface="Trebuchet MS"/>
                <a:cs typeface="Trebuchet MS"/>
              </a:rPr>
              <a:t>,</a:t>
            </a:r>
            <a:r>
              <a:rPr sz="2063" dirty="0">
                <a:latin typeface="Trebuchet MS"/>
                <a:cs typeface="Trebuchet MS"/>
              </a:rPr>
              <a:t>	</a:t>
            </a:r>
            <a:r>
              <a:rPr sz="2063" spc="-202" dirty="0">
                <a:latin typeface="Trebuchet MS"/>
                <a:cs typeface="Trebuchet MS"/>
              </a:rPr>
              <a:t>g</a:t>
            </a:r>
            <a:r>
              <a:rPr sz="2063" spc="-286" dirty="0">
                <a:latin typeface="Trebuchet MS"/>
                <a:cs typeface="Trebuchet MS"/>
              </a:rPr>
              <a:t>e</a:t>
            </a:r>
            <a:r>
              <a:rPr sz="2063" spc="-211" dirty="0">
                <a:latin typeface="Trebuchet MS"/>
                <a:cs typeface="Trebuchet MS"/>
              </a:rPr>
              <a:t>c</a:t>
            </a:r>
            <a:r>
              <a:rPr sz="2063" spc="-323" dirty="0">
                <a:latin typeface="Trebuchet MS"/>
                <a:cs typeface="Trebuchet MS"/>
              </a:rPr>
              <a:t>e</a:t>
            </a:r>
            <a:r>
              <a:rPr sz="2063" spc="-28" dirty="0">
                <a:latin typeface="Trebuchet MS"/>
                <a:cs typeface="Trebuchet MS"/>
              </a:rPr>
              <a:t> </a:t>
            </a:r>
            <a:r>
              <a:rPr sz="2063" spc="-202" dirty="0">
                <a:latin typeface="Trebuchet MS"/>
                <a:cs typeface="Trebuchet MS"/>
              </a:rPr>
              <a:t>g</a:t>
            </a:r>
            <a:r>
              <a:rPr sz="2063" spc="-286" dirty="0">
                <a:latin typeface="Trebuchet MS"/>
                <a:cs typeface="Trebuchet MS"/>
              </a:rPr>
              <a:t>e</a:t>
            </a:r>
            <a:r>
              <a:rPr sz="2063" spc="-248" dirty="0">
                <a:latin typeface="Trebuchet MS"/>
                <a:cs typeface="Trebuchet MS"/>
              </a:rPr>
              <a:t>ç</a:t>
            </a:r>
            <a:r>
              <a:rPr sz="2063" spc="-28" dirty="0">
                <a:latin typeface="Trebuchet MS"/>
                <a:cs typeface="Trebuchet MS"/>
              </a:rPr>
              <a:t> </a:t>
            </a:r>
            <a:r>
              <a:rPr sz="2063" spc="-98" dirty="0">
                <a:latin typeface="Trebuchet MS"/>
                <a:cs typeface="Trebuchet MS"/>
              </a:rPr>
              <a:t>s</a:t>
            </a:r>
            <a:r>
              <a:rPr sz="2063" spc="-234" dirty="0">
                <a:latin typeface="Trebuchet MS"/>
                <a:cs typeface="Trebuchet MS"/>
              </a:rPr>
              <a:t>aa</a:t>
            </a:r>
            <a:r>
              <a:rPr sz="2063" spc="-89" dirty="0">
                <a:latin typeface="Trebuchet MS"/>
                <a:cs typeface="Trebuchet MS"/>
              </a:rPr>
              <a:t>t</a:t>
            </a:r>
            <a:r>
              <a:rPr sz="2063" spc="-281" dirty="0">
                <a:latin typeface="Trebuchet MS"/>
                <a:cs typeface="Trebuchet MS"/>
              </a:rPr>
              <a:t>l</a:t>
            </a:r>
            <a:r>
              <a:rPr sz="2063" spc="-286" dirty="0">
                <a:latin typeface="Trebuchet MS"/>
                <a:cs typeface="Trebuchet MS"/>
              </a:rPr>
              <a:t>e</a:t>
            </a:r>
            <a:r>
              <a:rPr sz="2063" spc="-33" dirty="0">
                <a:latin typeface="Trebuchet MS"/>
                <a:cs typeface="Trebuchet MS"/>
              </a:rPr>
              <a:t>r</a:t>
            </a:r>
            <a:r>
              <a:rPr sz="2063" spc="-286" dirty="0">
                <a:latin typeface="Trebuchet MS"/>
                <a:cs typeface="Trebuchet MS"/>
              </a:rPr>
              <a:t>d</a:t>
            </a:r>
            <a:r>
              <a:rPr sz="2063" spc="-230" dirty="0">
                <a:latin typeface="Trebuchet MS"/>
                <a:cs typeface="Trebuchet MS"/>
              </a:rPr>
              <a:t>e  </a:t>
            </a:r>
            <a:r>
              <a:rPr sz="2063" spc="-286" dirty="0">
                <a:latin typeface="Trebuchet MS"/>
                <a:cs typeface="Trebuchet MS"/>
              </a:rPr>
              <a:t>d</a:t>
            </a:r>
            <a:r>
              <a:rPr sz="2063" spc="-244" dirty="0">
                <a:latin typeface="Trebuchet MS"/>
                <a:cs typeface="Trebuchet MS"/>
              </a:rPr>
              <a:t>ı</a:t>
            </a:r>
            <a:r>
              <a:rPr sz="2063" spc="-98" dirty="0">
                <a:latin typeface="Trebuchet MS"/>
                <a:cs typeface="Trebuchet MS"/>
              </a:rPr>
              <a:t>ş</a:t>
            </a:r>
            <a:r>
              <a:rPr sz="2063" spc="-234" dirty="0">
                <a:latin typeface="Trebuchet MS"/>
                <a:cs typeface="Trebuchet MS"/>
              </a:rPr>
              <a:t>a</a:t>
            </a:r>
            <a:r>
              <a:rPr sz="2063" spc="-33" dirty="0">
                <a:latin typeface="Trebuchet MS"/>
                <a:cs typeface="Trebuchet MS"/>
              </a:rPr>
              <a:t>r</a:t>
            </a:r>
            <a:r>
              <a:rPr sz="2063" spc="-281" dirty="0">
                <a:latin typeface="Trebuchet MS"/>
                <a:cs typeface="Trebuchet MS"/>
              </a:rPr>
              <a:t>ı</a:t>
            </a:r>
            <a:r>
              <a:rPr sz="2063" spc="-28" dirty="0">
                <a:latin typeface="Trebuchet MS"/>
                <a:cs typeface="Trebuchet MS"/>
              </a:rPr>
              <a:t> </a:t>
            </a:r>
            <a:r>
              <a:rPr sz="2063" spc="-211" dirty="0">
                <a:latin typeface="Trebuchet MS"/>
                <a:cs typeface="Trebuchet MS"/>
              </a:rPr>
              <a:t>ç</a:t>
            </a:r>
            <a:r>
              <a:rPr sz="2063" spc="-244" dirty="0">
                <a:latin typeface="Trebuchet MS"/>
                <a:cs typeface="Trebuchet MS"/>
              </a:rPr>
              <a:t>ı</a:t>
            </a:r>
            <a:r>
              <a:rPr sz="2063" spc="-272" dirty="0">
                <a:latin typeface="Trebuchet MS"/>
                <a:cs typeface="Trebuchet MS"/>
              </a:rPr>
              <a:t>k</a:t>
            </a:r>
            <a:r>
              <a:rPr sz="2063" spc="-464" dirty="0">
                <a:latin typeface="Trebuchet MS"/>
                <a:cs typeface="Trebuchet MS"/>
              </a:rPr>
              <a:t>m</a:t>
            </a:r>
            <a:r>
              <a:rPr sz="2063" spc="-234" dirty="0">
                <a:latin typeface="Trebuchet MS"/>
                <a:cs typeface="Trebuchet MS"/>
              </a:rPr>
              <a:t>a</a:t>
            </a:r>
            <a:r>
              <a:rPr sz="2063" spc="-370" dirty="0">
                <a:latin typeface="Trebuchet MS"/>
                <a:cs typeface="Trebuchet MS"/>
              </a:rPr>
              <a:t>n</a:t>
            </a:r>
            <a:r>
              <a:rPr sz="2063" spc="-28" dirty="0">
                <a:latin typeface="Trebuchet MS"/>
                <a:cs typeface="Trebuchet MS"/>
              </a:rPr>
              <a:t> </a:t>
            </a:r>
            <a:r>
              <a:rPr sz="2063" spc="-234" dirty="0">
                <a:latin typeface="Trebuchet MS"/>
                <a:cs typeface="Trebuchet MS"/>
              </a:rPr>
              <a:t>a</a:t>
            </a:r>
            <a:r>
              <a:rPr sz="2063" spc="-333" dirty="0">
                <a:latin typeface="Trebuchet MS"/>
                <a:cs typeface="Trebuchet MS"/>
              </a:rPr>
              <a:t>n</a:t>
            </a:r>
            <a:r>
              <a:rPr sz="2063" spc="-281" dirty="0">
                <a:latin typeface="Trebuchet MS"/>
                <a:cs typeface="Trebuchet MS"/>
              </a:rPr>
              <a:t>l</a:t>
            </a:r>
            <a:r>
              <a:rPr sz="2063" spc="-234" dirty="0">
                <a:latin typeface="Trebuchet MS"/>
                <a:cs typeface="Trebuchet MS"/>
              </a:rPr>
              <a:t>a</a:t>
            </a:r>
            <a:r>
              <a:rPr sz="2063" spc="-286" dirty="0">
                <a:latin typeface="Trebuchet MS"/>
                <a:cs typeface="Trebuchet MS"/>
              </a:rPr>
              <a:t>d</a:t>
            </a:r>
            <a:r>
              <a:rPr sz="2063" spc="-244" dirty="0">
                <a:latin typeface="Trebuchet MS"/>
                <a:cs typeface="Trebuchet MS"/>
              </a:rPr>
              <a:t>ı</a:t>
            </a:r>
            <a:r>
              <a:rPr sz="2063" spc="-202" dirty="0">
                <a:latin typeface="Trebuchet MS"/>
                <a:cs typeface="Trebuchet MS"/>
              </a:rPr>
              <a:t>ğ</a:t>
            </a:r>
            <a:r>
              <a:rPr sz="2063" spc="-244" dirty="0">
                <a:latin typeface="Trebuchet MS"/>
                <a:cs typeface="Trebuchet MS"/>
              </a:rPr>
              <a:t>ı</a:t>
            </a:r>
            <a:r>
              <a:rPr sz="2063" spc="-502" dirty="0">
                <a:latin typeface="Trebuchet MS"/>
                <a:cs typeface="Trebuchet MS"/>
              </a:rPr>
              <a:t>m</a:t>
            </a:r>
            <a:r>
              <a:rPr sz="2063" spc="-28" dirty="0">
                <a:latin typeface="Trebuchet MS"/>
                <a:cs typeface="Trebuchet MS"/>
              </a:rPr>
              <a:t> </a:t>
            </a:r>
            <a:r>
              <a:rPr sz="2063" spc="-272" dirty="0">
                <a:latin typeface="Trebuchet MS"/>
                <a:cs typeface="Trebuchet MS"/>
              </a:rPr>
              <a:t>k</a:t>
            </a:r>
            <a:r>
              <a:rPr sz="2063" spc="-234" dirty="0">
                <a:latin typeface="Trebuchet MS"/>
                <a:cs typeface="Trebuchet MS"/>
              </a:rPr>
              <a:t>a</a:t>
            </a:r>
            <a:r>
              <a:rPr sz="2063" spc="-286" dirty="0">
                <a:latin typeface="Trebuchet MS"/>
                <a:cs typeface="Trebuchet MS"/>
              </a:rPr>
              <a:t>d</a:t>
            </a:r>
            <a:r>
              <a:rPr sz="2063" spc="-234" dirty="0">
                <a:latin typeface="Trebuchet MS"/>
                <a:cs typeface="Trebuchet MS"/>
              </a:rPr>
              <a:t>a</a:t>
            </a:r>
            <a:r>
              <a:rPr sz="2063" spc="-33" dirty="0">
                <a:latin typeface="Trebuchet MS"/>
                <a:cs typeface="Trebuchet MS"/>
              </a:rPr>
              <a:t>r</a:t>
            </a:r>
            <a:r>
              <a:rPr sz="2063" spc="-244" dirty="0">
                <a:latin typeface="Trebuchet MS"/>
                <a:cs typeface="Trebuchet MS"/>
              </a:rPr>
              <a:t>ı</a:t>
            </a:r>
            <a:r>
              <a:rPr sz="2063" spc="-141" dirty="0">
                <a:latin typeface="Trebuchet MS"/>
                <a:cs typeface="Trebuchet MS"/>
              </a:rPr>
              <a:t>y</a:t>
            </a:r>
            <a:r>
              <a:rPr sz="2063" spc="-281" dirty="0">
                <a:latin typeface="Trebuchet MS"/>
                <a:cs typeface="Trebuchet MS"/>
              </a:rPr>
              <a:t>l</a:t>
            </a:r>
            <a:r>
              <a:rPr sz="2063" spc="-197" dirty="0">
                <a:latin typeface="Trebuchet MS"/>
                <a:cs typeface="Trebuchet MS"/>
              </a:rPr>
              <a:t>a  </a:t>
            </a:r>
            <a:r>
              <a:rPr sz="2063" spc="-333" dirty="0">
                <a:latin typeface="Trebuchet MS"/>
                <a:cs typeface="Trebuchet MS"/>
              </a:rPr>
              <a:t>h</a:t>
            </a:r>
            <a:r>
              <a:rPr sz="2063" spc="-258" dirty="0">
                <a:latin typeface="Trebuchet MS"/>
                <a:cs typeface="Trebuchet MS"/>
              </a:rPr>
              <a:t>o</a:t>
            </a:r>
            <a:r>
              <a:rPr sz="2063" spc="-98" dirty="0">
                <a:latin typeface="Trebuchet MS"/>
                <a:cs typeface="Trebuchet MS"/>
              </a:rPr>
              <a:t>ş</a:t>
            </a:r>
            <a:r>
              <a:rPr sz="2063" spc="-319" dirty="0">
                <a:latin typeface="Trebuchet MS"/>
                <a:cs typeface="Trebuchet MS"/>
              </a:rPr>
              <a:t>u</a:t>
            </a:r>
            <a:r>
              <a:rPr sz="2063" spc="-333" dirty="0">
                <a:latin typeface="Trebuchet MS"/>
                <a:cs typeface="Trebuchet MS"/>
              </a:rPr>
              <a:t>n</a:t>
            </a:r>
            <a:r>
              <a:rPr sz="2063" spc="-272" dirty="0">
                <a:latin typeface="Trebuchet MS"/>
                <a:cs typeface="Trebuchet MS"/>
              </a:rPr>
              <a:t>a</a:t>
            </a:r>
            <a:r>
              <a:rPr sz="2063" spc="-28" dirty="0">
                <a:latin typeface="Trebuchet MS"/>
                <a:cs typeface="Trebuchet MS"/>
              </a:rPr>
              <a:t> </a:t>
            </a:r>
            <a:r>
              <a:rPr sz="2063" spc="-202" dirty="0">
                <a:latin typeface="Trebuchet MS"/>
                <a:cs typeface="Trebuchet MS"/>
              </a:rPr>
              <a:t>g</a:t>
            </a:r>
            <a:r>
              <a:rPr sz="2063" spc="-244" dirty="0">
                <a:latin typeface="Trebuchet MS"/>
                <a:cs typeface="Trebuchet MS"/>
              </a:rPr>
              <a:t>i</a:t>
            </a:r>
            <a:r>
              <a:rPr sz="2063" spc="-89" dirty="0">
                <a:latin typeface="Trebuchet MS"/>
                <a:cs typeface="Trebuchet MS"/>
              </a:rPr>
              <a:t>tt</a:t>
            </a:r>
            <a:r>
              <a:rPr sz="2063" spc="-244" dirty="0">
                <a:latin typeface="Trebuchet MS"/>
                <a:cs typeface="Trebuchet MS"/>
              </a:rPr>
              <a:t>i</a:t>
            </a:r>
            <a:r>
              <a:rPr sz="2063" spc="-506" dirty="0">
                <a:latin typeface="Trebuchet MS"/>
                <a:cs typeface="Trebuchet MS"/>
              </a:rPr>
              <a:t>.</a:t>
            </a:r>
            <a:endParaRPr sz="2063">
              <a:latin typeface="Trebuchet MS"/>
              <a:cs typeface="Trebuchet MS"/>
            </a:endParaRPr>
          </a:p>
        </p:txBody>
      </p:sp>
      <p:sp>
        <p:nvSpPr>
          <p:cNvPr id="14" name="object 14"/>
          <p:cNvSpPr txBox="1"/>
          <p:nvPr/>
        </p:nvSpPr>
        <p:spPr>
          <a:xfrm>
            <a:off x="945451" y="3751102"/>
            <a:ext cx="3460551" cy="329481"/>
          </a:xfrm>
          <a:prstGeom prst="rect">
            <a:avLst/>
          </a:prstGeom>
        </p:spPr>
        <p:txBody>
          <a:bodyPr vert="horz" wrap="square" lIns="0" tIns="11906" rIns="0" bIns="0" rtlCol="0">
            <a:spAutoFit/>
          </a:bodyPr>
          <a:lstStyle/>
          <a:p>
            <a:pPr marL="11906">
              <a:spcBef>
                <a:spcPts val="94"/>
              </a:spcBef>
              <a:tabLst>
                <a:tab pos="1185267" algn="l"/>
              </a:tabLst>
            </a:pPr>
            <a:r>
              <a:rPr sz="2063" spc="-238" dirty="0">
                <a:latin typeface="Trebuchet MS"/>
                <a:cs typeface="Trebuchet MS"/>
              </a:rPr>
              <a:t>2</a:t>
            </a:r>
            <a:r>
              <a:rPr sz="2063" spc="-506" dirty="0">
                <a:latin typeface="Trebuchet MS"/>
                <a:cs typeface="Trebuchet MS"/>
              </a:rPr>
              <a:t>.</a:t>
            </a:r>
            <a:r>
              <a:rPr sz="2063" spc="-28" dirty="0">
                <a:latin typeface="Trebuchet MS"/>
                <a:cs typeface="Trebuchet MS"/>
              </a:rPr>
              <a:t> </a:t>
            </a:r>
            <a:r>
              <a:rPr sz="2063" spc="-145" dirty="0">
                <a:latin typeface="Trebuchet MS"/>
                <a:cs typeface="Trebuchet MS"/>
              </a:rPr>
              <a:t>A</a:t>
            </a:r>
            <a:r>
              <a:rPr sz="2063" spc="-98" dirty="0">
                <a:latin typeface="Trebuchet MS"/>
                <a:cs typeface="Trebuchet MS"/>
              </a:rPr>
              <a:t>ş</a:t>
            </a:r>
            <a:r>
              <a:rPr sz="2063" spc="-234" dirty="0">
                <a:latin typeface="Trebuchet MS"/>
                <a:cs typeface="Trebuchet MS"/>
              </a:rPr>
              <a:t>a</a:t>
            </a:r>
            <a:r>
              <a:rPr sz="2063" spc="-464" dirty="0">
                <a:latin typeface="Trebuchet MS"/>
                <a:cs typeface="Trebuchet MS"/>
              </a:rPr>
              <a:t>m</a:t>
            </a:r>
            <a:r>
              <a:rPr sz="2063" spc="-272" dirty="0">
                <a:latin typeface="Trebuchet MS"/>
                <a:cs typeface="Trebuchet MS"/>
              </a:rPr>
              <a:t>a</a:t>
            </a:r>
            <a:r>
              <a:rPr sz="2063" dirty="0">
                <a:latin typeface="Trebuchet MS"/>
                <a:cs typeface="Trebuchet MS"/>
              </a:rPr>
              <a:t>	</a:t>
            </a:r>
            <a:r>
              <a:rPr sz="2063" u="heavy" spc="-94" dirty="0">
                <a:solidFill>
                  <a:srgbClr val="BD5C4D"/>
                </a:solidFill>
                <a:uFill>
                  <a:solidFill>
                    <a:srgbClr val="BD5C4D"/>
                  </a:solidFill>
                </a:uFill>
                <a:latin typeface="Trebuchet MS"/>
                <a:cs typeface="Trebuchet MS"/>
              </a:rPr>
              <a:t>S</a:t>
            </a:r>
            <a:r>
              <a:rPr sz="2063" u="heavy" spc="-244" dirty="0">
                <a:solidFill>
                  <a:srgbClr val="BD5C4D"/>
                </a:solidFill>
                <a:uFill>
                  <a:solidFill>
                    <a:srgbClr val="BD5C4D"/>
                  </a:solidFill>
                </a:uFill>
                <a:latin typeface="Trebuchet MS"/>
                <a:cs typeface="Trebuchet MS"/>
              </a:rPr>
              <a:t>ı</a:t>
            </a:r>
            <a:r>
              <a:rPr sz="2063" u="heavy" spc="-333" dirty="0">
                <a:solidFill>
                  <a:srgbClr val="BD5C4D"/>
                </a:solidFill>
                <a:uFill>
                  <a:solidFill>
                    <a:srgbClr val="BD5C4D"/>
                  </a:solidFill>
                </a:uFill>
                <a:latin typeface="Trebuchet MS"/>
                <a:cs typeface="Trebuchet MS"/>
              </a:rPr>
              <a:t>n</a:t>
            </a:r>
            <a:r>
              <a:rPr sz="2063" u="heavy" spc="-244" dirty="0">
                <a:solidFill>
                  <a:srgbClr val="BD5C4D"/>
                </a:solidFill>
                <a:uFill>
                  <a:solidFill>
                    <a:srgbClr val="BD5C4D"/>
                  </a:solidFill>
                </a:uFill>
                <a:latin typeface="Trebuchet MS"/>
                <a:cs typeface="Trebuchet MS"/>
              </a:rPr>
              <a:t>ı</a:t>
            </a:r>
            <a:r>
              <a:rPr sz="2063" u="heavy" spc="-33" dirty="0">
                <a:solidFill>
                  <a:srgbClr val="BD5C4D"/>
                </a:solidFill>
                <a:uFill>
                  <a:solidFill>
                    <a:srgbClr val="BD5C4D"/>
                  </a:solidFill>
                </a:uFill>
                <a:latin typeface="Trebuchet MS"/>
                <a:cs typeface="Trebuchet MS"/>
              </a:rPr>
              <a:t>r</a:t>
            </a:r>
            <a:r>
              <a:rPr sz="2063" u="heavy" spc="-281" dirty="0">
                <a:solidFill>
                  <a:srgbClr val="BD5C4D"/>
                </a:solidFill>
                <a:uFill>
                  <a:solidFill>
                    <a:srgbClr val="BD5C4D"/>
                  </a:solidFill>
                </a:uFill>
                <a:latin typeface="Trebuchet MS"/>
                <a:cs typeface="Trebuchet MS"/>
              </a:rPr>
              <a:t>ı</a:t>
            </a:r>
            <a:r>
              <a:rPr sz="2063" u="heavy" spc="-28" dirty="0">
                <a:solidFill>
                  <a:srgbClr val="BD5C4D"/>
                </a:solidFill>
                <a:uFill>
                  <a:solidFill>
                    <a:srgbClr val="BD5C4D"/>
                  </a:solidFill>
                </a:uFill>
                <a:latin typeface="Trebuchet MS"/>
                <a:cs typeface="Trebuchet MS"/>
              </a:rPr>
              <a:t> </a:t>
            </a:r>
            <a:r>
              <a:rPr sz="2063" u="heavy" spc="197" dirty="0">
                <a:solidFill>
                  <a:srgbClr val="BD5C4D"/>
                </a:solidFill>
                <a:uFill>
                  <a:solidFill>
                    <a:srgbClr val="BD5C4D"/>
                  </a:solidFill>
                </a:uFill>
                <a:latin typeface="Trebuchet MS"/>
                <a:cs typeface="Trebuchet MS"/>
              </a:rPr>
              <a:t>İ</a:t>
            </a:r>
            <a:r>
              <a:rPr sz="2063" u="heavy" spc="84" dirty="0">
                <a:solidFill>
                  <a:srgbClr val="BD5C4D"/>
                </a:solidFill>
                <a:uFill>
                  <a:solidFill>
                    <a:srgbClr val="BD5C4D"/>
                  </a:solidFill>
                </a:uFill>
                <a:latin typeface="Trebuchet MS"/>
                <a:cs typeface="Trebuchet MS"/>
              </a:rPr>
              <a:t>f</a:t>
            </a:r>
            <a:r>
              <a:rPr sz="2063" u="heavy" spc="-234" dirty="0">
                <a:solidFill>
                  <a:srgbClr val="BD5C4D"/>
                </a:solidFill>
                <a:uFill>
                  <a:solidFill>
                    <a:srgbClr val="BD5C4D"/>
                  </a:solidFill>
                </a:uFill>
                <a:latin typeface="Trebuchet MS"/>
                <a:cs typeface="Trebuchet MS"/>
              </a:rPr>
              <a:t>a</a:t>
            </a:r>
            <a:r>
              <a:rPr sz="2063" u="heavy" spc="-286" dirty="0">
                <a:solidFill>
                  <a:srgbClr val="BD5C4D"/>
                </a:solidFill>
                <a:uFill>
                  <a:solidFill>
                    <a:srgbClr val="BD5C4D"/>
                  </a:solidFill>
                </a:uFill>
                <a:latin typeface="Trebuchet MS"/>
                <a:cs typeface="Trebuchet MS"/>
              </a:rPr>
              <a:t>d</a:t>
            </a:r>
            <a:r>
              <a:rPr sz="2063" u="heavy" spc="-323" dirty="0">
                <a:solidFill>
                  <a:srgbClr val="BD5C4D"/>
                </a:solidFill>
                <a:uFill>
                  <a:solidFill>
                    <a:srgbClr val="BD5C4D"/>
                  </a:solidFill>
                </a:uFill>
                <a:latin typeface="Trebuchet MS"/>
                <a:cs typeface="Trebuchet MS"/>
              </a:rPr>
              <a:t>e</a:t>
            </a:r>
            <a:r>
              <a:rPr sz="2063" u="heavy" spc="-28" dirty="0">
                <a:solidFill>
                  <a:srgbClr val="BD5C4D"/>
                </a:solidFill>
                <a:uFill>
                  <a:solidFill>
                    <a:srgbClr val="BD5C4D"/>
                  </a:solidFill>
                </a:uFill>
                <a:latin typeface="Trebuchet MS"/>
                <a:cs typeface="Trebuchet MS"/>
              </a:rPr>
              <a:t> </a:t>
            </a:r>
            <a:r>
              <a:rPr sz="2063" u="heavy" spc="-169" dirty="0">
                <a:solidFill>
                  <a:srgbClr val="BD5C4D"/>
                </a:solidFill>
                <a:uFill>
                  <a:solidFill>
                    <a:srgbClr val="BD5C4D"/>
                  </a:solidFill>
                </a:uFill>
                <a:latin typeface="Trebuchet MS"/>
                <a:cs typeface="Trebuchet MS"/>
              </a:rPr>
              <a:t>E</a:t>
            </a:r>
            <a:r>
              <a:rPr sz="2063" u="heavy" spc="-89" dirty="0">
                <a:solidFill>
                  <a:srgbClr val="BD5C4D"/>
                </a:solidFill>
                <a:uFill>
                  <a:solidFill>
                    <a:srgbClr val="BD5C4D"/>
                  </a:solidFill>
                </a:uFill>
                <a:latin typeface="Trebuchet MS"/>
                <a:cs typeface="Trebuchet MS"/>
              </a:rPr>
              <a:t>t</a:t>
            </a:r>
            <a:r>
              <a:rPr sz="2063" u="heavy" spc="-464" dirty="0">
                <a:solidFill>
                  <a:srgbClr val="BD5C4D"/>
                </a:solidFill>
                <a:uFill>
                  <a:solidFill>
                    <a:srgbClr val="BD5C4D"/>
                  </a:solidFill>
                </a:uFill>
                <a:latin typeface="Trebuchet MS"/>
                <a:cs typeface="Trebuchet MS"/>
              </a:rPr>
              <a:t>m</a:t>
            </a:r>
            <a:r>
              <a:rPr sz="2063" u="heavy" spc="-286" dirty="0">
                <a:solidFill>
                  <a:srgbClr val="BD5C4D"/>
                </a:solidFill>
                <a:uFill>
                  <a:solidFill>
                    <a:srgbClr val="BD5C4D"/>
                  </a:solidFill>
                </a:uFill>
                <a:latin typeface="Trebuchet MS"/>
                <a:cs typeface="Trebuchet MS"/>
              </a:rPr>
              <a:t>e</a:t>
            </a:r>
            <a:r>
              <a:rPr sz="2063" u="heavy" spc="-436" dirty="0">
                <a:solidFill>
                  <a:srgbClr val="BD5C4D"/>
                </a:solidFill>
                <a:uFill>
                  <a:solidFill>
                    <a:srgbClr val="BD5C4D"/>
                  </a:solidFill>
                </a:uFill>
                <a:latin typeface="Trebuchet MS"/>
                <a:cs typeface="Trebuchet MS"/>
              </a:rPr>
              <a:t>:</a:t>
            </a:r>
            <a:r>
              <a:rPr sz="2063" spc="-28" dirty="0">
                <a:solidFill>
                  <a:srgbClr val="BD5C4D"/>
                </a:solidFill>
                <a:latin typeface="Trebuchet MS"/>
                <a:cs typeface="Trebuchet MS"/>
              </a:rPr>
              <a:t> </a:t>
            </a:r>
            <a:r>
              <a:rPr sz="2063" spc="-145" dirty="0">
                <a:latin typeface="Trebuchet MS"/>
                <a:cs typeface="Trebuchet MS"/>
              </a:rPr>
              <a:t>A</a:t>
            </a:r>
            <a:r>
              <a:rPr sz="2063" spc="-333" dirty="0">
                <a:latin typeface="Trebuchet MS"/>
                <a:cs typeface="Trebuchet MS"/>
              </a:rPr>
              <a:t>n</a:t>
            </a:r>
            <a:r>
              <a:rPr sz="2063" spc="-211" dirty="0">
                <a:latin typeface="Trebuchet MS"/>
                <a:cs typeface="Trebuchet MS"/>
              </a:rPr>
              <a:t>c</a:t>
            </a:r>
            <a:r>
              <a:rPr sz="2063" spc="-234" dirty="0">
                <a:latin typeface="Trebuchet MS"/>
                <a:cs typeface="Trebuchet MS"/>
              </a:rPr>
              <a:t>a</a:t>
            </a:r>
            <a:r>
              <a:rPr sz="2063" spc="-309" dirty="0">
                <a:latin typeface="Trebuchet MS"/>
                <a:cs typeface="Trebuchet MS"/>
              </a:rPr>
              <a:t>k</a:t>
            </a:r>
            <a:endParaRPr sz="2063">
              <a:latin typeface="Trebuchet MS"/>
              <a:cs typeface="Trebuchet MS"/>
            </a:endParaRPr>
          </a:p>
        </p:txBody>
      </p:sp>
      <p:sp>
        <p:nvSpPr>
          <p:cNvPr id="15" name="object 15"/>
          <p:cNvSpPr txBox="1"/>
          <p:nvPr/>
        </p:nvSpPr>
        <p:spPr>
          <a:xfrm>
            <a:off x="945451" y="4036851"/>
            <a:ext cx="3243262" cy="635591"/>
          </a:xfrm>
          <a:prstGeom prst="rect">
            <a:avLst/>
          </a:prstGeom>
        </p:spPr>
        <p:txBody>
          <a:bodyPr vert="horz" wrap="square" lIns="0" tIns="45244" rIns="0" bIns="0" rtlCol="0">
            <a:spAutoFit/>
          </a:bodyPr>
          <a:lstStyle/>
          <a:p>
            <a:pPr marL="11906" marR="4763">
              <a:lnSpc>
                <a:spcPts val="2250"/>
              </a:lnSpc>
              <a:spcBef>
                <a:spcPts val="356"/>
              </a:spcBef>
            </a:pPr>
            <a:r>
              <a:rPr sz="2063" spc="-286" dirty="0">
                <a:latin typeface="Trebuchet MS"/>
                <a:cs typeface="Trebuchet MS"/>
              </a:rPr>
              <a:t>evimizin</a:t>
            </a:r>
            <a:r>
              <a:rPr sz="2063" spc="-281" dirty="0">
                <a:latin typeface="Trebuchet MS"/>
                <a:cs typeface="Trebuchet MS"/>
              </a:rPr>
              <a:t> </a:t>
            </a:r>
            <a:r>
              <a:rPr sz="2063" spc="-244" dirty="0">
                <a:latin typeface="Trebuchet MS"/>
                <a:cs typeface="Trebuchet MS"/>
              </a:rPr>
              <a:t>kurallarından</a:t>
            </a:r>
            <a:r>
              <a:rPr sz="2063" spc="-238" dirty="0">
                <a:latin typeface="Trebuchet MS"/>
                <a:cs typeface="Trebuchet MS"/>
              </a:rPr>
              <a:t> </a:t>
            </a:r>
            <a:r>
              <a:rPr sz="2063" spc="-202" dirty="0">
                <a:latin typeface="Trebuchet MS"/>
                <a:cs typeface="Trebuchet MS"/>
              </a:rPr>
              <a:t>birisi </a:t>
            </a:r>
            <a:r>
              <a:rPr sz="2063" spc="-305" dirty="0">
                <a:latin typeface="Trebuchet MS"/>
                <a:cs typeface="Trebuchet MS"/>
              </a:rPr>
              <a:t>de</a:t>
            </a:r>
            <a:r>
              <a:rPr sz="2063" spc="-300" dirty="0">
                <a:latin typeface="Trebuchet MS"/>
                <a:cs typeface="Trebuchet MS"/>
              </a:rPr>
              <a:t> </a:t>
            </a:r>
            <a:r>
              <a:rPr sz="2063" spc="-258" dirty="0">
                <a:latin typeface="Trebuchet MS"/>
                <a:cs typeface="Trebuchet MS"/>
              </a:rPr>
              <a:t>gece </a:t>
            </a:r>
            <a:r>
              <a:rPr sz="2063" spc="-609" dirty="0">
                <a:latin typeface="Trebuchet MS"/>
                <a:cs typeface="Trebuchet MS"/>
              </a:rPr>
              <a:t> </a:t>
            </a:r>
            <a:r>
              <a:rPr sz="2063" spc="-202" dirty="0">
                <a:latin typeface="Trebuchet MS"/>
                <a:cs typeface="Trebuchet MS"/>
              </a:rPr>
              <a:t>g</a:t>
            </a:r>
            <a:r>
              <a:rPr sz="2063" spc="-286" dirty="0">
                <a:latin typeface="Trebuchet MS"/>
                <a:cs typeface="Trebuchet MS"/>
              </a:rPr>
              <a:t>e</a:t>
            </a:r>
            <a:r>
              <a:rPr sz="2063" spc="-248" dirty="0">
                <a:latin typeface="Trebuchet MS"/>
                <a:cs typeface="Trebuchet MS"/>
              </a:rPr>
              <a:t>ç</a:t>
            </a:r>
            <a:r>
              <a:rPr sz="2063" spc="-28" dirty="0">
                <a:latin typeface="Trebuchet MS"/>
                <a:cs typeface="Trebuchet MS"/>
              </a:rPr>
              <a:t> </a:t>
            </a:r>
            <a:r>
              <a:rPr sz="2063" spc="-98" dirty="0">
                <a:latin typeface="Trebuchet MS"/>
                <a:cs typeface="Trebuchet MS"/>
              </a:rPr>
              <a:t>s</a:t>
            </a:r>
            <a:r>
              <a:rPr sz="2063" spc="-234" dirty="0">
                <a:latin typeface="Trebuchet MS"/>
                <a:cs typeface="Trebuchet MS"/>
              </a:rPr>
              <a:t>aa</a:t>
            </a:r>
            <a:r>
              <a:rPr sz="2063" spc="-89" dirty="0">
                <a:latin typeface="Trebuchet MS"/>
                <a:cs typeface="Trebuchet MS"/>
              </a:rPr>
              <a:t>t</a:t>
            </a:r>
            <a:r>
              <a:rPr sz="2063" spc="-281" dirty="0">
                <a:latin typeface="Trebuchet MS"/>
                <a:cs typeface="Trebuchet MS"/>
              </a:rPr>
              <a:t>l</a:t>
            </a:r>
            <a:r>
              <a:rPr sz="2063" spc="-286" dirty="0">
                <a:latin typeface="Trebuchet MS"/>
                <a:cs typeface="Trebuchet MS"/>
              </a:rPr>
              <a:t>e</a:t>
            </a:r>
            <a:r>
              <a:rPr sz="2063" spc="-33" dirty="0">
                <a:latin typeface="Trebuchet MS"/>
                <a:cs typeface="Trebuchet MS"/>
              </a:rPr>
              <a:t>r</a:t>
            </a:r>
            <a:r>
              <a:rPr sz="2063" spc="-286" dirty="0">
                <a:latin typeface="Trebuchet MS"/>
                <a:cs typeface="Trebuchet MS"/>
              </a:rPr>
              <a:t>d</a:t>
            </a:r>
            <a:r>
              <a:rPr sz="2063" spc="-323" dirty="0">
                <a:latin typeface="Trebuchet MS"/>
                <a:cs typeface="Trebuchet MS"/>
              </a:rPr>
              <a:t>e</a:t>
            </a:r>
            <a:r>
              <a:rPr sz="2063" spc="-28" dirty="0">
                <a:latin typeface="Trebuchet MS"/>
                <a:cs typeface="Trebuchet MS"/>
              </a:rPr>
              <a:t> </a:t>
            </a:r>
            <a:r>
              <a:rPr sz="2063" spc="-286" dirty="0">
                <a:latin typeface="Trebuchet MS"/>
                <a:cs typeface="Trebuchet MS"/>
              </a:rPr>
              <a:t>d</a:t>
            </a:r>
            <a:r>
              <a:rPr sz="2063" spc="-244" dirty="0">
                <a:latin typeface="Trebuchet MS"/>
                <a:cs typeface="Trebuchet MS"/>
              </a:rPr>
              <a:t>ı</a:t>
            </a:r>
            <a:r>
              <a:rPr sz="2063" spc="-98" dirty="0">
                <a:latin typeface="Trebuchet MS"/>
                <a:cs typeface="Trebuchet MS"/>
              </a:rPr>
              <a:t>ş</a:t>
            </a:r>
            <a:r>
              <a:rPr sz="2063" spc="-234" dirty="0">
                <a:latin typeface="Trebuchet MS"/>
                <a:cs typeface="Trebuchet MS"/>
              </a:rPr>
              <a:t>a</a:t>
            </a:r>
            <a:r>
              <a:rPr sz="2063" spc="-33" dirty="0">
                <a:latin typeface="Trebuchet MS"/>
                <a:cs typeface="Trebuchet MS"/>
              </a:rPr>
              <a:t>r</a:t>
            </a:r>
            <a:r>
              <a:rPr sz="2063" spc="-281" dirty="0">
                <a:latin typeface="Trebuchet MS"/>
                <a:cs typeface="Trebuchet MS"/>
              </a:rPr>
              <a:t>ı</a:t>
            </a:r>
            <a:r>
              <a:rPr sz="2063" spc="-28" dirty="0">
                <a:latin typeface="Trebuchet MS"/>
                <a:cs typeface="Trebuchet MS"/>
              </a:rPr>
              <a:t> </a:t>
            </a:r>
            <a:r>
              <a:rPr sz="2063" spc="-211" dirty="0">
                <a:latin typeface="Trebuchet MS"/>
                <a:cs typeface="Trebuchet MS"/>
              </a:rPr>
              <a:t>ç</a:t>
            </a:r>
            <a:r>
              <a:rPr sz="2063" spc="-244" dirty="0">
                <a:latin typeface="Trebuchet MS"/>
                <a:cs typeface="Trebuchet MS"/>
              </a:rPr>
              <a:t>ı</a:t>
            </a:r>
            <a:r>
              <a:rPr sz="2063" spc="-272" dirty="0">
                <a:latin typeface="Trebuchet MS"/>
                <a:cs typeface="Trebuchet MS"/>
              </a:rPr>
              <a:t>k</a:t>
            </a:r>
            <a:r>
              <a:rPr sz="2063" spc="-464" dirty="0">
                <a:latin typeface="Trebuchet MS"/>
                <a:cs typeface="Trebuchet MS"/>
              </a:rPr>
              <a:t>m</a:t>
            </a:r>
            <a:r>
              <a:rPr sz="2063" spc="-244" dirty="0">
                <a:latin typeface="Trebuchet MS"/>
                <a:cs typeface="Trebuchet MS"/>
              </a:rPr>
              <a:t>ı</a:t>
            </a:r>
            <a:r>
              <a:rPr sz="2063" spc="-141" dirty="0">
                <a:latin typeface="Trebuchet MS"/>
                <a:cs typeface="Trebuchet MS"/>
              </a:rPr>
              <a:t>y</a:t>
            </a:r>
            <a:r>
              <a:rPr sz="2063" spc="-258" dirty="0">
                <a:latin typeface="Trebuchet MS"/>
                <a:cs typeface="Trebuchet MS"/>
              </a:rPr>
              <a:t>o</a:t>
            </a:r>
            <a:r>
              <a:rPr sz="2063" spc="-33" dirty="0">
                <a:latin typeface="Trebuchet MS"/>
                <a:cs typeface="Trebuchet MS"/>
              </a:rPr>
              <a:t>r</a:t>
            </a:r>
            <a:r>
              <a:rPr sz="2063" spc="-319" dirty="0">
                <a:latin typeface="Trebuchet MS"/>
                <a:cs typeface="Trebuchet MS"/>
              </a:rPr>
              <a:t>u</a:t>
            </a:r>
            <a:r>
              <a:rPr sz="2063" spc="-197" dirty="0">
                <a:latin typeface="Trebuchet MS"/>
                <a:cs typeface="Trebuchet MS"/>
              </a:rPr>
              <a:t>z</a:t>
            </a:r>
            <a:r>
              <a:rPr sz="2063" spc="-506" dirty="0">
                <a:latin typeface="Trebuchet MS"/>
                <a:cs typeface="Trebuchet MS"/>
              </a:rPr>
              <a:t>.</a:t>
            </a:r>
            <a:endParaRPr sz="2063">
              <a:latin typeface="Trebuchet MS"/>
              <a:cs typeface="Trebuchet MS"/>
            </a:endParaRPr>
          </a:p>
        </p:txBody>
      </p:sp>
      <p:sp>
        <p:nvSpPr>
          <p:cNvPr id="16" name="object 16"/>
          <p:cNvSpPr txBox="1"/>
          <p:nvPr/>
        </p:nvSpPr>
        <p:spPr>
          <a:xfrm>
            <a:off x="945451" y="4608351"/>
            <a:ext cx="2712839" cy="329481"/>
          </a:xfrm>
          <a:prstGeom prst="rect">
            <a:avLst/>
          </a:prstGeom>
        </p:spPr>
        <p:txBody>
          <a:bodyPr vert="horz" wrap="square" lIns="0" tIns="11906" rIns="0" bIns="0" rtlCol="0">
            <a:spAutoFit/>
          </a:bodyPr>
          <a:lstStyle/>
          <a:p>
            <a:pPr marL="11906">
              <a:spcBef>
                <a:spcPts val="94"/>
              </a:spcBef>
              <a:tabLst>
                <a:tab pos="1260872" algn="l"/>
              </a:tabLst>
            </a:pPr>
            <a:r>
              <a:rPr sz="2063" spc="-197" dirty="0">
                <a:latin typeface="Trebuchet MS"/>
                <a:cs typeface="Trebuchet MS"/>
              </a:rPr>
              <a:t>3</a:t>
            </a:r>
            <a:r>
              <a:rPr sz="2063" spc="-506" dirty="0">
                <a:latin typeface="Trebuchet MS"/>
                <a:cs typeface="Trebuchet MS"/>
              </a:rPr>
              <a:t>.</a:t>
            </a:r>
            <a:r>
              <a:rPr sz="2063" spc="-28" dirty="0">
                <a:latin typeface="Trebuchet MS"/>
                <a:cs typeface="Trebuchet MS"/>
              </a:rPr>
              <a:t> </a:t>
            </a:r>
            <a:r>
              <a:rPr sz="2063" spc="-145" dirty="0">
                <a:latin typeface="Trebuchet MS"/>
                <a:cs typeface="Trebuchet MS"/>
              </a:rPr>
              <a:t>A</a:t>
            </a:r>
            <a:r>
              <a:rPr sz="2063" spc="-98" dirty="0">
                <a:latin typeface="Trebuchet MS"/>
                <a:cs typeface="Trebuchet MS"/>
              </a:rPr>
              <a:t>ş</a:t>
            </a:r>
            <a:r>
              <a:rPr sz="2063" spc="-234" dirty="0">
                <a:latin typeface="Trebuchet MS"/>
                <a:cs typeface="Trebuchet MS"/>
              </a:rPr>
              <a:t>a</a:t>
            </a:r>
            <a:r>
              <a:rPr sz="2063" spc="-464" dirty="0">
                <a:latin typeface="Trebuchet MS"/>
                <a:cs typeface="Trebuchet MS"/>
              </a:rPr>
              <a:t>m</a:t>
            </a:r>
            <a:r>
              <a:rPr sz="2063" spc="-272" dirty="0">
                <a:latin typeface="Trebuchet MS"/>
                <a:cs typeface="Trebuchet MS"/>
              </a:rPr>
              <a:t>a</a:t>
            </a:r>
            <a:r>
              <a:rPr sz="2063" dirty="0">
                <a:latin typeface="Trebuchet MS"/>
                <a:cs typeface="Trebuchet MS"/>
              </a:rPr>
              <a:t>	</a:t>
            </a:r>
            <a:r>
              <a:rPr sz="2063" u="heavy" spc="-94" dirty="0">
                <a:solidFill>
                  <a:srgbClr val="BD5C4D"/>
                </a:solidFill>
                <a:uFill>
                  <a:solidFill>
                    <a:srgbClr val="BD5C4D"/>
                  </a:solidFill>
                </a:uFill>
                <a:latin typeface="Trebuchet MS"/>
                <a:cs typeface="Trebuchet MS"/>
              </a:rPr>
              <a:t>S</a:t>
            </a:r>
            <a:r>
              <a:rPr sz="2063" u="heavy" spc="-286" dirty="0">
                <a:solidFill>
                  <a:srgbClr val="BD5C4D"/>
                </a:solidFill>
                <a:uFill>
                  <a:solidFill>
                    <a:srgbClr val="BD5C4D"/>
                  </a:solidFill>
                </a:uFill>
                <a:latin typeface="Trebuchet MS"/>
                <a:cs typeface="Trebuchet MS"/>
              </a:rPr>
              <a:t>e</a:t>
            </a:r>
            <a:r>
              <a:rPr sz="2063" spc="-211" dirty="0">
                <a:solidFill>
                  <a:srgbClr val="BD5C4D"/>
                </a:solidFill>
                <a:latin typeface="Trebuchet MS"/>
                <a:cs typeface="Trebuchet MS"/>
              </a:rPr>
              <a:t>ç</a:t>
            </a:r>
            <a:r>
              <a:rPr sz="2063" u="heavy" spc="-286" dirty="0">
                <a:solidFill>
                  <a:srgbClr val="BD5C4D"/>
                </a:solidFill>
                <a:uFill>
                  <a:solidFill>
                    <a:srgbClr val="BD5C4D"/>
                  </a:solidFill>
                </a:uFill>
                <a:latin typeface="Trebuchet MS"/>
                <a:cs typeface="Trebuchet MS"/>
              </a:rPr>
              <a:t>e</a:t>
            </a:r>
            <a:r>
              <a:rPr sz="2063" u="heavy" spc="-333" dirty="0">
                <a:solidFill>
                  <a:srgbClr val="BD5C4D"/>
                </a:solidFill>
                <a:uFill>
                  <a:solidFill>
                    <a:srgbClr val="BD5C4D"/>
                  </a:solidFill>
                </a:uFill>
                <a:latin typeface="Trebuchet MS"/>
                <a:cs typeface="Trebuchet MS"/>
              </a:rPr>
              <a:t>n</a:t>
            </a:r>
            <a:r>
              <a:rPr sz="2063" u="heavy" spc="-286" dirty="0">
                <a:solidFill>
                  <a:srgbClr val="BD5C4D"/>
                </a:solidFill>
                <a:uFill>
                  <a:solidFill>
                    <a:srgbClr val="BD5C4D"/>
                  </a:solidFill>
                </a:uFill>
                <a:latin typeface="Trebuchet MS"/>
                <a:cs typeface="Trebuchet MS"/>
              </a:rPr>
              <a:t>e</a:t>
            </a:r>
            <a:r>
              <a:rPr sz="2063" u="heavy" spc="-309" dirty="0">
                <a:solidFill>
                  <a:srgbClr val="BD5C4D"/>
                </a:solidFill>
                <a:uFill>
                  <a:solidFill>
                    <a:srgbClr val="BD5C4D"/>
                  </a:solidFill>
                </a:uFill>
                <a:latin typeface="Trebuchet MS"/>
                <a:cs typeface="Trebuchet MS"/>
              </a:rPr>
              <a:t>k</a:t>
            </a:r>
            <a:r>
              <a:rPr sz="2063" u="heavy" spc="-28" dirty="0">
                <a:solidFill>
                  <a:srgbClr val="BD5C4D"/>
                </a:solidFill>
                <a:uFill>
                  <a:solidFill>
                    <a:srgbClr val="BD5C4D"/>
                  </a:solidFill>
                </a:uFill>
                <a:latin typeface="Trebuchet MS"/>
                <a:cs typeface="Trebuchet MS"/>
              </a:rPr>
              <a:t> </a:t>
            </a:r>
            <a:r>
              <a:rPr sz="2063" u="heavy" spc="-94" dirty="0">
                <a:solidFill>
                  <a:srgbClr val="BD5C4D"/>
                </a:solidFill>
                <a:uFill>
                  <a:solidFill>
                    <a:srgbClr val="BD5C4D"/>
                  </a:solidFill>
                </a:uFill>
                <a:latin typeface="Trebuchet MS"/>
                <a:cs typeface="Trebuchet MS"/>
              </a:rPr>
              <a:t>S</a:t>
            </a:r>
            <a:r>
              <a:rPr sz="2063" u="heavy" spc="-319" dirty="0">
                <a:solidFill>
                  <a:srgbClr val="BD5C4D"/>
                </a:solidFill>
                <a:uFill>
                  <a:solidFill>
                    <a:srgbClr val="BD5C4D"/>
                  </a:solidFill>
                </a:uFill>
                <a:latin typeface="Trebuchet MS"/>
                <a:cs typeface="Trebuchet MS"/>
              </a:rPr>
              <a:t>u</a:t>
            </a:r>
            <a:r>
              <a:rPr sz="2063" u="heavy" spc="-333" dirty="0">
                <a:solidFill>
                  <a:srgbClr val="BD5C4D"/>
                </a:solidFill>
                <a:uFill>
                  <a:solidFill>
                    <a:srgbClr val="BD5C4D"/>
                  </a:solidFill>
                </a:uFill>
                <a:latin typeface="Trebuchet MS"/>
                <a:cs typeface="Trebuchet MS"/>
              </a:rPr>
              <a:t>n</a:t>
            </a:r>
            <a:r>
              <a:rPr sz="2063" u="heavy" spc="-464" dirty="0">
                <a:solidFill>
                  <a:srgbClr val="BD5C4D"/>
                </a:solidFill>
                <a:uFill>
                  <a:solidFill>
                    <a:srgbClr val="BD5C4D"/>
                  </a:solidFill>
                </a:uFill>
                <a:latin typeface="Trebuchet MS"/>
                <a:cs typeface="Trebuchet MS"/>
              </a:rPr>
              <a:t>m</a:t>
            </a:r>
            <a:r>
              <a:rPr sz="2063" u="heavy" spc="-234" dirty="0">
                <a:solidFill>
                  <a:srgbClr val="BD5C4D"/>
                </a:solidFill>
                <a:uFill>
                  <a:solidFill>
                    <a:srgbClr val="BD5C4D"/>
                  </a:solidFill>
                </a:uFill>
                <a:latin typeface="Trebuchet MS"/>
                <a:cs typeface="Trebuchet MS"/>
              </a:rPr>
              <a:t>a</a:t>
            </a:r>
            <a:r>
              <a:rPr sz="2063" u="heavy" spc="-436" dirty="0">
                <a:solidFill>
                  <a:srgbClr val="BD5C4D"/>
                </a:solidFill>
                <a:uFill>
                  <a:solidFill>
                    <a:srgbClr val="BD5C4D"/>
                  </a:solidFill>
                </a:uFill>
                <a:latin typeface="Trebuchet MS"/>
                <a:cs typeface="Trebuchet MS"/>
              </a:rPr>
              <a:t>:</a:t>
            </a:r>
            <a:endParaRPr sz="2063">
              <a:latin typeface="Trebuchet MS"/>
              <a:cs typeface="Trebuchet MS"/>
            </a:endParaRPr>
          </a:p>
        </p:txBody>
      </p:sp>
      <p:sp>
        <p:nvSpPr>
          <p:cNvPr id="17" name="object 17"/>
          <p:cNvSpPr txBox="1"/>
          <p:nvPr/>
        </p:nvSpPr>
        <p:spPr>
          <a:xfrm>
            <a:off x="945451" y="4894100"/>
            <a:ext cx="3201590" cy="930543"/>
          </a:xfrm>
          <a:prstGeom prst="rect">
            <a:avLst/>
          </a:prstGeom>
        </p:spPr>
        <p:txBody>
          <a:bodyPr vert="horz" wrap="square" lIns="0" tIns="45244" rIns="0" bIns="0" rtlCol="0">
            <a:spAutoFit/>
          </a:bodyPr>
          <a:lstStyle/>
          <a:p>
            <a:pPr marL="11906" marR="4763" algn="just">
              <a:lnSpc>
                <a:spcPts val="2250"/>
              </a:lnSpc>
              <a:spcBef>
                <a:spcPts val="356"/>
              </a:spcBef>
            </a:pPr>
            <a:r>
              <a:rPr sz="2063" spc="-169" dirty="0">
                <a:latin typeface="Trebuchet MS"/>
                <a:cs typeface="Trebuchet MS"/>
              </a:rPr>
              <a:t>E</a:t>
            </a:r>
            <a:r>
              <a:rPr sz="2063" spc="-202" dirty="0">
                <a:latin typeface="Trebuchet MS"/>
                <a:cs typeface="Trebuchet MS"/>
              </a:rPr>
              <a:t>ğ</a:t>
            </a:r>
            <a:r>
              <a:rPr sz="2063" spc="-286" dirty="0">
                <a:latin typeface="Trebuchet MS"/>
                <a:cs typeface="Trebuchet MS"/>
              </a:rPr>
              <a:t>e</a:t>
            </a:r>
            <a:r>
              <a:rPr sz="2063" spc="-70" dirty="0">
                <a:latin typeface="Trebuchet MS"/>
                <a:cs typeface="Trebuchet MS"/>
              </a:rPr>
              <a:t>r</a:t>
            </a:r>
            <a:r>
              <a:rPr sz="2063" spc="-28" dirty="0">
                <a:latin typeface="Trebuchet MS"/>
                <a:cs typeface="Trebuchet MS"/>
              </a:rPr>
              <a:t> </a:t>
            </a:r>
            <a:r>
              <a:rPr sz="2063" spc="-234" dirty="0">
                <a:latin typeface="Trebuchet MS"/>
                <a:cs typeface="Trebuchet MS"/>
              </a:rPr>
              <a:t>a</a:t>
            </a:r>
            <a:r>
              <a:rPr sz="2063" spc="-33" dirty="0">
                <a:latin typeface="Trebuchet MS"/>
                <a:cs typeface="Trebuchet MS"/>
              </a:rPr>
              <a:t>r</a:t>
            </a:r>
            <a:r>
              <a:rPr sz="2063" spc="-272" dirty="0">
                <a:latin typeface="Trebuchet MS"/>
                <a:cs typeface="Trebuchet MS"/>
              </a:rPr>
              <a:t>k</a:t>
            </a:r>
            <a:r>
              <a:rPr sz="2063" spc="-234" dirty="0">
                <a:latin typeface="Trebuchet MS"/>
                <a:cs typeface="Trebuchet MS"/>
              </a:rPr>
              <a:t>a</a:t>
            </a:r>
            <a:r>
              <a:rPr sz="2063" spc="-286" dirty="0">
                <a:latin typeface="Trebuchet MS"/>
                <a:cs typeface="Trebuchet MS"/>
              </a:rPr>
              <a:t>d</a:t>
            </a:r>
            <a:r>
              <a:rPr sz="2063" spc="-234" dirty="0">
                <a:latin typeface="Trebuchet MS"/>
                <a:cs typeface="Trebuchet MS"/>
              </a:rPr>
              <a:t>a</a:t>
            </a:r>
            <a:r>
              <a:rPr sz="2063" spc="-98" dirty="0">
                <a:latin typeface="Trebuchet MS"/>
                <a:cs typeface="Trebuchet MS"/>
              </a:rPr>
              <a:t>ş</a:t>
            </a:r>
            <a:r>
              <a:rPr sz="2063" spc="-281" dirty="0">
                <a:latin typeface="Trebuchet MS"/>
                <a:cs typeface="Trebuchet MS"/>
              </a:rPr>
              <a:t>l</a:t>
            </a:r>
            <a:r>
              <a:rPr sz="2063" spc="-234" dirty="0">
                <a:latin typeface="Trebuchet MS"/>
                <a:cs typeface="Trebuchet MS"/>
              </a:rPr>
              <a:t>a</a:t>
            </a:r>
            <a:r>
              <a:rPr sz="2063" spc="-33" dirty="0">
                <a:latin typeface="Trebuchet MS"/>
                <a:cs typeface="Trebuchet MS"/>
              </a:rPr>
              <a:t>r</a:t>
            </a:r>
            <a:r>
              <a:rPr sz="2063" spc="-244" dirty="0">
                <a:latin typeface="Trebuchet MS"/>
                <a:cs typeface="Trebuchet MS"/>
              </a:rPr>
              <a:t>ı</a:t>
            </a:r>
            <a:r>
              <a:rPr sz="2063" spc="-333" dirty="0">
                <a:latin typeface="Trebuchet MS"/>
                <a:cs typeface="Trebuchet MS"/>
              </a:rPr>
              <a:t>n</a:t>
            </a:r>
            <a:r>
              <a:rPr sz="2063" spc="-281" dirty="0">
                <a:latin typeface="Trebuchet MS"/>
                <a:cs typeface="Trebuchet MS"/>
              </a:rPr>
              <a:t>l</a:t>
            </a:r>
            <a:r>
              <a:rPr sz="2063" spc="-272" dirty="0">
                <a:latin typeface="Trebuchet MS"/>
                <a:cs typeface="Trebuchet MS"/>
              </a:rPr>
              <a:t>a</a:t>
            </a:r>
            <a:r>
              <a:rPr sz="2063" spc="-28" dirty="0">
                <a:latin typeface="Trebuchet MS"/>
                <a:cs typeface="Trebuchet MS"/>
              </a:rPr>
              <a:t> </a:t>
            </a:r>
            <a:r>
              <a:rPr sz="2063" spc="-258" dirty="0">
                <a:latin typeface="Trebuchet MS"/>
                <a:cs typeface="Trebuchet MS"/>
              </a:rPr>
              <a:t>v</a:t>
            </a:r>
            <a:r>
              <a:rPr sz="2063" spc="-234" dirty="0">
                <a:latin typeface="Trebuchet MS"/>
                <a:cs typeface="Trebuchet MS"/>
              </a:rPr>
              <a:t>a</a:t>
            </a:r>
            <a:r>
              <a:rPr sz="2063" spc="-272" dirty="0">
                <a:latin typeface="Trebuchet MS"/>
                <a:cs typeface="Trebuchet MS"/>
              </a:rPr>
              <a:t>k</a:t>
            </a:r>
            <a:r>
              <a:rPr sz="2063" spc="-244" dirty="0">
                <a:latin typeface="Trebuchet MS"/>
                <a:cs typeface="Trebuchet MS"/>
              </a:rPr>
              <a:t>i</a:t>
            </a:r>
            <a:r>
              <a:rPr sz="2063" spc="-127" dirty="0">
                <a:latin typeface="Trebuchet MS"/>
                <a:cs typeface="Trebuchet MS"/>
              </a:rPr>
              <a:t>t</a:t>
            </a:r>
            <a:r>
              <a:rPr sz="2063" spc="-28" dirty="0">
                <a:latin typeface="Trebuchet MS"/>
                <a:cs typeface="Trebuchet MS"/>
              </a:rPr>
              <a:t> </a:t>
            </a:r>
            <a:r>
              <a:rPr sz="2063" spc="-202" dirty="0">
                <a:latin typeface="Trebuchet MS"/>
                <a:cs typeface="Trebuchet MS"/>
              </a:rPr>
              <a:t>g</a:t>
            </a:r>
            <a:r>
              <a:rPr sz="2063" spc="-286" dirty="0">
                <a:latin typeface="Trebuchet MS"/>
                <a:cs typeface="Trebuchet MS"/>
              </a:rPr>
              <a:t>e</a:t>
            </a:r>
            <a:r>
              <a:rPr sz="2063" spc="-211" dirty="0">
                <a:latin typeface="Trebuchet MS"/>
                <a:cs typeface="Trebuchet MS"/>
              </a:rPr>
              <a:t>ç</a:t>
            </a:r>
            <a:r>
              <a:rPr sz="2063" spc="-244" dirty="0">
                <a:latin typeface="Trebuchet MS"/>
                <a:cs typeface="Trebuchet MS"/>
              </a:rPr>
              <a:t>i</a:t>
            </a:r>
            <a:r>
              <a:rPr sz="2063" spc="-33" dirty="0">
                <a:latin typeface="Trebuchet MS"/>
                <a:cs typeface="Trebuchet MS"/>
              </a:rPr>
              <a:t>r</a:t>
            </a:r>
            <a:r>
              <a:rPr sz="2063" spc="-464" dirty="0">
                <a:latin typeface="Trebuchet MS"/>
                <a:cs typeface="Trebuchet MS"/>
              </a:rPr>
              <a:t>m</a:t>
            </a:r>
            <a:r>
              <a:rPr sz="2063" spc="-286" dirty="0">
                <a:latin typeface="Trebuchet MS"/>
                <a:cs typeface="Trebuchet MS"/>
              </a:rPr>
              <a:t>e</a:t>
            </a:r>
            <a:r>
              <a:rPr sz="2063" spc="-225" dirty="0">
                <a:latin typeface="Trebuchet MS"/>
                <a:cs typeface="Trebuchet MS"/>
              </a:rPr>
              <a:t>k  </a:t>
            </a:r>
            <a:r>
              <a:rPr sz="2063" spc="-244" dirty="0">
                <a:latin typeface="Trebuchet MS"/>
                <a:cs typeface="Trebuchet MS"/>
              </a:rPr>
              <a:t>i</a:t>
            </a:r>
            <a:r>
              <a:rPr sz="2063" spc="-98" dirty="0">
                <a:latin typeface="Trebuchet MS"/>
                <a:cs typeface="Trebuchet MS"/>
              </a:rPr>
              <a:t>s</a:t>
            </a:r>
            <a:r>
              <a:rPr sz="2063" spc="-89" dirty="0">
                <a:latin typeface="Trebuchet MS"/>
                <a:cs typeface="Trebuchet MS"/>
              </a:rPr>
              <a:t>t</a:t>
            </a:r>
            <a:r>
              <a:rPr sz="2063" spc="-244" dirty="0">
                <a:latin typeface="Trebuchet MS"/>
                <a:cs typeface="Trebuchet MS"/>
              </a:rPr>
              <a:t>i</a:t>
            </a:r>
            <a:r>
              <a:rPr sz="2063" spc="-141" dirty="0">
                <a:latin typeface="Trebuchet MS"/>
                <a:cs typeface="Trebuchet MS"/>
              </a:rPr>
              <a:t>y</a:t>
            </a:r>
            <a:r>
              <a:rPr sz="2063" spc="-258" dirty="0">
                <a:latin typeface="Trebuchet MS"/>
                <a:cs typeface="Trebuchet MS"/>
              </a:rPr>
              <a:t>o</a:t>
            </a:r>
            <a:r>
              <a:rPr sz="2063" spc="-33" dirty="0">
                <a:latin typeface="Trebuchet MS"/>
                <a:cs typeface="Trebuchet MS"/>
              </a:rPr>
              <a:t>r</a:t>
            </a:r>
            <a:r>
              <a:rPr sz="2063" spc="-98" dirty="0">
                <a:latin typeface="Trebuchet MS"/>
                <a:cs typeface="Trebuchet MS"/>
              </a:rPr>
              <a:t>s</a:t>
            </a:r>
            <a:r>
              <a:rPr sz="2063" spc="-234" dirty="0">
                <a:latin typeface="Trebuchet MS"/>
                <a:cs typeface="Trebuchet MS"/>
              </a:rPr>
              <a:t>a</a:t>
            </a:r>
            <a:r>
              <a:rPr sz="2063" spc="-370" dirty="0">
                <a:latin typeface="Trebuchet MS"/>
                <a:cs typeface="Trebuchet MS"/>
              </a:rPr>
              <a:t>n</a:t>
            </a:r>
            <a:r>
              <a:rPr sz="2063" spc="-28" dirty="0">
                <a:latin typeface="Trebuchet MS"/>
                <a:cs typeface="Trebuchet MS"/>
              </a:rPr>
              <a:t> </a:t>
            </a:r>
            <a:r>
              <a:rPr sz="2063" spc="-202" dirty="0">
                <a:latin typeface="Trebuchet MS"/>
                <a:cs typeface="Trebuchet MS"/>
              </a:rPr>
              <a:t>g</a:t>
            </a:r>
            <a:r>
              <a:rPr sz="2063" spc="-319" dirty="0">
                <a:latin typeface="Trebuchet MS"/>
                <a:cs typeface="Trebuchet MS"/>
              </a:rPr>
              <a:t>ü</a:t>
            </a:r>
            <a:r>
              <a:rPr sz="2063" spc="-333" dirty="0">
                <a:latin typeface="Trebuchet MS"/>
                <a:cs typeface="Trebuchet MS"/>
              </a:rPr>
              <a:t>n</a:t>
            </a:r>
            <a:r>
              <a:rPr sz="2063" spc="-286" dirty="0">
                <a:latin typeface="Trebuchet MS"/>
                <a:cs typeface="Trebuchet MS"/>
              </a:rPr>
              <a:t>d</a:t>
            </a:r>
            <a:r>
              <a:rPr sz="2063" spc="-319" dirty="0">
                <a:latin typeface="Trebuchet MS"/>
                <a:cs typeface="Trebuchet MS"/>
              </a:rPr>
              <a:t>ü</a:t>
            </a:r>
            <a:r>
              <a:rPr sz="2063" spc="-234" dirty="0">
                <a:latin typeface="Trebuchet MS"/>
                <a:cs typeface="Trebuchet MS"/>
              </a:rPr>
              <a:t>z</a:t>
            </a:r>
            <a:r>
              <a:rPr sz="2063" spc="-28" dirty="0">
                <a:latin typeface="Trebuchet MS"/>
                <a:cs typeface="Trebuchet MS"/>
              </a:rPr>
              <a:t> </a:t>
            </a:r>
            <a:r>
              <a:rPr sz="2063" spc="-98" dirty="0">
                <a:latin typeface="Trebuchet MS"/>
                <a:cs typeface="Trebuchet MS"/>
              </a:rPr>
              <a:t>s</a:t>
            </a:r>
            <a:r>
              <a:rPr sz="2063" spc="-234" dirty="0">
                <a:latin typeface="Trebuchet MS"/>
                <a:cs typeface="Trebuchet MS"/>
              </a:rPr>
              <a:t>aa</a:t>
            </a:r>
            <a:r>
              <a:rPr sz="2063" spc="-89" dirty="0">
                <a:latin typeface="Trebuchet MS"/>
                <a:cs typeface="Trebuchet MS"/>
              </a:rPr>
              <a:t>t</a:t>
            </a:r>
            <a:r>
              <a:rPr sz="2063" spc="-281" dirty="0">
                <a:latin typeface="Trebuchet MS"/>
                <a:cs typeface="Trebuchet MS"/>
              </a:rPr>
              <a:t>l</a:t>
            </a:r>
            <a:r>
              <a:rPr sz="2063" spc="-286" dirty="0">
                <a:latin typeface="Trebuchet MS"/>
                <a:cs typeface="Trebuchet MS"/>
              </a:rPr>
              <a:t>e</a:t>
            </a:r>
            <a:r>
              <a:rPr sz="2063" spc="-33" dirty="0">
                <a:latin typeface="Trebuchet MS"/>
                <a:cs typeface="Trebuchet MS"/>
              </a:rPr>
              <a:t>r</a:t>
            </a:r>
            <a:r>
              <a:rPr sz="2063" spc="-244" dirty="0">
                <a:latin typeface="Trebuchet MS"/>
                <a:cs typeface="Trebuchet MS"/>
              </a:rPr>
              <a:t>i</a:t>
            </a:r>
            <a:r>
              <a:rPr sz="2063" spc="-333" dirty="0">
                <a:latin typeface="Trebuchet MS"/>
                <a:cs typeface="Trebuchet MS"/>
              </a:rPr>
              <a:t>n</a:t>
            </a:r>
            <a:r>
              <a:rPr sz="2063" spc="-281" dirty="0">
                <a:latin typeface="Trebuchet MS"/>
                <a:cs typeface="Trebuchet MS"/>
              </a:rPr>
              <a:t>i</a:t>
            </a:r>
            <a:r>
              <a:rPr sz="2063" spc="-28" dirty="0">
                <a:latin typeface="Trebuchet MS"/>
                <a:cs typeface="Trebuchet MS"/>
              </a:rPr>
              <a:t> </a:t>
            </a:r>
            <a:r>
              <a:rPr sz="2063" spc="-89" dirty="0">
                <a:latin typeface="Trebuchet MS"/>
                <a:cs typeface="Trebuchet MS"/>
              </a:rPr>
              <a:t>t</a:t>
            </a:r>
            <a:r>
              <a:rPr sz="2063" spc="-286" dirty="0">
                <a:latin typeface="Trebuchet MS"/>
                <a:cs typeface="Trebuchet MS"/>
              </a:rPr>
              <a:t>e</a:t>
            </a:r>
            <a:r>
              <a:rPr sz="2063" spc="-33" dirty="0">
                <a:latin typeface="Trebuchet MS"/>
                <a:cs typeface="Trebuchet MS"/>
              </a:rPr>
              <a:t>r</a:t>
            </a:r>
            <a:r>
              <a:rPr sz="2063" spc="-211" dirty="0">
                <a:latin typeface="Trebuchet MS"/>
                <a:cs typeface="Trebuchet MS"/>
              </a:rPr>
              <a:t>c</a:t>
            </a:r>
            <a:r>
              <a:rPr sz="2063" spc="-244" dirty="0">
                <a:latin typeface="Trebuchet MS"/>
                <a:cs typeface="Trebuchet MS"/>
              </a:rPr>
              <a:t>i</a:t>
            </a:r>
            <a:r>
              <a:rPr sz="2063" spc="-258" dirty="0">
                <a:latin typeface="Trebuchet MS"/>
                <a:cs typeface="Trebuchet MS"/>
              </a:rPr>
              <a:t>h  </a:t>
            </a:r>
            <a:r>
              <a:rPr sz="2063" spc="-263" dirty="0">
                <a:latin typeface="Trebuchet MS"/>
                <a:cs typeface="Trebuchet MS"/>
              </a:rPr>
              <a:t>edebilirsin.</a:t>
            </a:r>
            <a:endParaRPr sz="2063">
              <a:latin typeface="Trebuchet MS"/>
              <a:cs typeface="Trebuchet MS"/>
            </a:endParaRPr>
          </a:p>
        </p:txBody>
      </p:sp>
      <p:sp>
        <p:nvSpPr>
          <p:cNvPr id="18" name="object 18"/>
          <p:cNvSpPr txBox="1"/>
          <p:nvPr/>
        </p:nvSpPr>
        <p:spPr>
          <a:xfrm>
            <a:off x="5260177" y="3941041"/>
            <a:ext cx="2853333" cy="343780"/>
          </a:xfrm>
          <a:prstGeom prst="rect">
            <a:avLst/>
          </a:prstGeom>
        </p:spPr>
        <p:txBody>
          <a:bodyPr vert="horz" wrap="square" lIns="0" tIns="11906" rIns="0" bIns="0" rtlCol="0">
            <a:spAutoFit/>
          </a:bodyPr>
          <a:lstStyle/>
          <a:p>
            <a:pPr marL="11906">
              <a:spcBef>
                <a:spcPts val="94"/>
              </a:spcBef>
              <a:tabLst>
                <a:tab pos="1458516" algn="l"/>
              </a:tabLst>
            </a:pPr>
            <a:r>
              <a:rPr sz="2156" spc="-248" dirty="0">
                <a:latin typeface="Trebuchet MS"/>
                <a:cs typeface="Trebuchet MS"/>
              </a:rPr>
              <a:t>4</a:t>
            </a:r>
            <a:r>
              <a:rPr sz="2156" spc="-530" dirty="0">
                <a:latin typeface="Trebuchet MS"/>
                <a:cs typeface="Trebuchet MS"/>
              </a:rPr>
              <a:t>.</a:t>
            </a:r>
            <a:r>
              <a:rPr sz="2156" spc="-33" dirty="0">
                <a:latin typeface="Trebuchet MS"/>
                <a:cs typeface="Trebuchet MS"/>
              </a:rPr>
              <a:t> </a:t>
            </a:r>
            <a:r>
              <a:rPr sz="2156" spc="-150" dirty="0">
                <a:latin typeface="Trebuchet MS"/>
                <a:cs typeface="Trebuchet MS"/>
              </a:rPr>
              <a:t>A</a:t>
            </a:r>
            <a:r>
              <a:rPr sz="2156" spc="-103" dirty="0">
                <a:latin typeface="Trebuchet MS"/>
                <a:cs typeface="Trebuchet MS"/>
              </a:rPr>
              <a:t>ş</a:t>
            </a:r>
            <a:r>
              <a:rPr sz="2156" spc="-244" dirty="0">
                <a:latin typeface="Trebuchet MS"/>
                <a:cs typeface="Trebuchet MS"/>
              </a:rPr>
              <a:t>a</a:t>
            </a:r>
            <a:r>
              <a:rPr sz="2156" spc="-477" dirty="0">
                <a:latin typeface="Trebuchet MS"/>
                <a:cs typeface="Trebuchet MS"/>
              </a:rPr>
              <a:t>m</a:t>
            </a:r>
            <a:r>
              <a:rPr sz="2156" spc="-286" dirty="0">
                <a:latin typeface="Trebuchet MS"/>
                <a:cs typeface="Trebuchet MS"/>
              </a:rPr>
              <a:t>a</a:t>
            </a:r>
            <a:r>
              <a:rPr sz="2156" dirty="0">
                <a:latin typeface="Trebuchet MS"/>
                <a:cs typeface="Trebuchet MS"/>
              </a:rPr>
              <a:t>	</a:t>
            </a:r>
            <a:r>
              <a:rPr sz="2156" u="heavy" spc="-145" dirty="0">
                <a:solidFill>
                  <a:srgbClr val="BD5C4D"/>
                </a:solidFill>
                <a:uFill>
                  <a:solidFill>
                    <a:srgbClr val="BD5C4D"/>
                  </a:solidFill>
                </a:uFill>
                <a:latin typeface="Trebuchet MS"/>
                <a:cs typeface="Trebuchet MS"/>
              </a:rPr>
              <a:t>F</a:t>
            </a:r>
            <a:r>
              <a:rPr sz="2156" u="heavy" spc="-248" dirty="0">
                <a:solidFill>
                  <a:srgbClr val="BD5C4D"/>
                </a:solidFill>
                <a:uFill>
                  <a:solidFill>
                    <a:srgbClr val="BD5C4D"/>
                  </a:solidFill>
                </a:uFill>
                <a:latin typeface="Trebuchet MS"/>
                <a:cs typeface="Trebuchet MS"/>
              </a:rPr>
              <a:t>i</a:t>
            </a:r>
            <a:r>
              <a:rPr sz="2156" u="heavy" spc="-342" dirty="0">
                <a:solidFill>
                  <a:srgbClr val="BD5C4D"/>
                </a:solidFill>
                <a:uFill>
                  <a:solidFill>
                    <a:srgbClr val="BD5C4D"/>
                  </a:solidFill>
                </a:uFill>
                <a:latin typeface="Trebuchet MS"/>
                <a:cs typeface="Trebuchet MS"/>
              </a:rPr>
              <a:t>n</a:t>
            </a:r>
            <a:r>
              <a:rPr sz="2156" u="heavy" spc="-244" dirty="0">
                <a:solidFill>
                  <a:srgbClr val="BD5C4D"/>
                </a:solidFill>
                <a:uFill>
                  <a:solidFill>
                    <a:srgbClr val="BD5C4D"/>
                  </a:solidFill>
                </a:uFill>
                <a:latin typeface="Trebuchet MS"/>
                <a:cs typeface="Trebuchet MS"/>
              </a:rPr>
              <a:t>a</a:t>
            </a:r>
            <a:r>
              <a:rPr sz="2156" u="heavy" spc="-333" dirty="0">
                <a:solidFill>
                  <a:srgbClr val="BD5C4D"/>
                </a:solidFill>
                <a:uFill>
                  <a:solidFill>
                    <a:srgbClr val="BD5C4D"/>
                  </a:solidFill>
                </a:uFill>
                <a:latin typeface="Trebuchet MS"/>
                <a:cs typeface="Trebuchet MS"/>
              </a:rPr>
              <a:t>l</a:t>
            </a:r>
            <a:r>
              <a:rPr sz="2156" u="heavy" spc="-33" dirty="0">
                <a:solidFill>
                  <a:srgbClr val="BD5C4D"/>
                </a:solidFill>
                <a:uFill>
                  <a:solidFill>
                    <a:srgbClr val="BD5C4D"/>
                  </a:solidFill>
                </a:uFill>
                <a:latin typeface="Trebuchet MS"/>
                <a:cs typeface="Trebuchet MS"/>
              </a:rPr>
              <a:t> </a:t>
            </a:r>
            <a:r>
              <a:rPr sz="2156" u="heavy" spc="-94" dirty="0">
                <a:solidFill>
                  <a:srgbClr val="BD5C4D"/>
                </a:solidFill>
                <a:uFill>
                  <a:solidFill>
                    <a:srgbClr val="BD5C4D"/>
                  </a:solidFill>
                </a:uFill>
                <a:latin typeface="Trebuchet MS"/>
                <a:cs typeface="Trebuchet MS"/>
              </a:rPr>
              <a:t>S</a:t>
            </a:r>
            <a:r>
              <a:rPr sz="2156" u="heavy" spc="-295" dirty="0">
                <a:solidFill>
                  <a:srgbClr val="BD5C4D"/>
                </a:solidFill>
                <a:uFill>
                  <a:solidFill>
                    <a:srgbClr val="BD5C4D"/>
                  </a:solidFill>
                </a:uFill>
                <a:latin typeface="Trebuchet MS"/>
                <a:cs typeface="Trebuchet MS"/>
              </a:rPr>
              <a:t>e</a:t>
            </a:r>
            <a:r>
              <a:rPr sz="2156" spc="-220" dirty="0">
                <a:solidFill>
                  <a:srgbClr val="BD5C4D"/>
                </a:solidFill>
                <a:latin typeface="Trebuchet MS"/>
                <a:cs typeface="Trebuchet MS"/>
              </a:rPr>
              <a:t>ç</a:t>
            </a:r>
            <a:r>
              <a:rPr sz="2156" u="heavy" spc="-295" dirty="0">
                <a:solidFill>
                  <a:srgbClr val="BD5C4D"/>
                </a:solidFill>
                <a:uFill>
                  <a:solidFill>
                    <a:srgbClr val="BD5C4D"/>
                  </a:solidFill>
                </a:uFill>
                <a:latin typeface="Trebuchet MS"/>
                <a:cs typeface="Trebuchet MS"/>
              </a:rPr>
              <a:t>e</a:t>
            </a:r>
            <a:r>
              <a:rPr sz="2156" u="heavy" spc="-342" dirty="0">
                <a:solidFill>
                  <a:srgbClr val="BD5C4D"/>
                </a:solidFill>
                <a:uFill>
                  <a:solidFill>
                    <a:srgbClr val="BD5C4D"/>
                  </a:solidFill>
                </a:uFill>
                <a:latin typeface="Trebuchet MS"/>
                <a:cs typeface="Trebuchet MS"/>
              </a:rPr>
              <a:t>n</a:t>
            </a:r>
            <a:r>
              <a:rPr sz="2156" u="heavy" spc="-295" dirty="0">
                <a:solidFill>
                  <a:srgbClr val="BD5C4D"/>
                </a:solidFill>
                <a:uFill>
                  <a:solidFill>
                    <a:srgbClr val="BD5C4D"/>
                  </a:solidFill>
                </a:uFill>
                <a:latin typeface="Trebuchet MS"/>
                <a:cs typeface="Trebuchet MS"/>
              </a:rPr>
              <a:t>e</a:t>
            </a:r>
            <a:r>
              <a:rPr sz="2156" u="heavy" spc="-206" dirty="0">
                <a:solidFill>
                  <a:srgbClr val="BD5C4D"/>
                </a:solidFill>
                <a:uFill>
                  <a:solidFill>
                    <a:srgbClr val="BD5C4D"/>
                  </a:solidFill>
                </a:uFill>
                <a:latin typeface="Trebuchet MS"/>
                <a:cs typeface="Trebuchet MS"/>
              </a:rPr>
              <a:t>ğ</a:t>
            </a:r>
            <a:r>
              <a:rPr sz="2156" u="heavy" spc="-248" dirty="0">
                <a:solidFill>
                  <a:srgbClr val="BD5C4D"/>
                </a:solidFill>
                <a:uFill>
                  <a:solidFill>
                    <a:srgbClr val="BD5C4D"/>
                  </a:solidFill>
                </a:uFill>
                <a:latin typeface="Trebuchet MS"/>
                <a:cs typeface="Trebuchet MS"/>
              </a:rPr>
              <a:t>i</a:t>
            </a:r>
            <a:r>
              <a:rPr sz="2156" u="heavy" spc="-454" dirty="0">
                <a:solidFill>
                  <a:srgbClr val="BD5C4D"/>
                </a:solidFill>
                <a:uFill>
                  <a:solidFill>
                    <a:srgbClr val="BD5C4D"/>
                  </a:solidFill>
                </a:uFill>
                <a:latin typeface="Trebuchet MS"/>
                <a:cs typeface="Trebuchet MS"/>
              </a:rPr>
              <a:t>:</a:t>
            </a:r>
            <a:endParaRPr sz="2156">
              <a:latin typeface="Trebuchet MS"/>
              <a:cs typeface="Trebuchet MS"/>
            </a:endParaRPr>
          </a:p>
        </p:txBody>
      </p:sp>
      <p:sp>
        <p:nvSpPr>
          <p:cNvPr id="19" name="object 19"/>
          <p:cNvSpPr txBox="1"/>
          <p:nvPr/>
        </p:nvSpPr>
        <p:spPr>
          <a:xfrm>
            <a:off x="5260176" y="4235721"/>
            <a:ext cx="3483769" cy="934751"/>
          </a:xfrm>
          <a:prstGeom prst="rect">
            <a:avLst/>
          </a:prstGeom>
        </p:spPr>
        <p:txBody>
          <a:bodyPr vert="horz" wrap="square" lIns="0" tIns="49411" rIns="0" bIns="0" rtlCol="0">
            <a:spAutoFit/>
          </a:bodyPr>
          <a:lstStyle/>
          <a:p>
            <a:pPr marL="11906" marR="4763">
              <a:lnSpc>
                <a:spcPts val="2325"/>
              </a:lnSpc>
              <a:spcBef>
                <a:spcPts val="389"/>
              </a:spcBef>
            </a:pPr>
            <a:r>
              <a:rPr sz="2156" spc="-328" dirty="0">
                <a:latin typeface="Trebuchet MS"/>
                <a:cs typeface="Trebuchet MS"/>
              </a:rPr>
              <a:t>O</a:t>
            </a:r>
            <a:r>
              <a:rPr sz="2156" spc="-206" dirty="0">
                <a:latin typeface="Trebuchet MS"/>
                <a:cs typeface="Trebuchet MS"/>
              </a:rPr>
              <a:t>ğ</a:t>
            </a:r>
            <a:r>
              <a:rPr sz="2156" spc="-291" dirty="0">
                <a:latin typeface="Trebuchet MS"/>
                <a:cs typeface="Trebuchet MS"/>
              </a:rPr>
              <a:t>l</a:t>
            </a:r>
            <a:r>
              <a:rPr sz="2156" spc="-333" dirty="0">
                <a:latin typeface="Trebuchet MS"/>
                <a:cs typeface="Trebuchet MS"/>
              </a:rPr>
              <a:t>u</a:t>
            </a:r>
            <a:r>
              <a:rPr sz="2156" spc="-520" dirty="0">
                <a:latin typeface="Trebuchet MS"/>
                <a:cs typeface="Trebuchet MS"/>
              </a:rPr>
              <a:t>m</a:t>
            </a:r>
            <a:r>
              <a:rPr sz="2156" spc="-33" dirty="0">
                <a:latin typeface="Trebuchet MS"/>
                <a:cs typeface="Trebuchet MS"/>
              </a:rPr>
              <a:t> </a:t>
            </a:r>
            <a:r>
              <a:rPr sz="2156" spc="-150" dirty="0">
                <a:latin typeface="Trebuchet MS"/>
                <a:cs typeface="Trebuchet MS"/>
              </a:rPr>
              <a:t>A</a:t>
            </a:r>
            <a:r>
              <a:rPr sz="2156" spc="-342" dirty="0">
                <a:latin typeface="Trebuchet MS"/>
                <a:cs typeface="Trebuchet MS"/>
              </a:rPr>
              <a:t>h</a:t>
            </a:r>
            <a:r>
              <a:rPr sz="2156" spc="-477" dirty="0">
                <a:latin typeface="Trebuchet MS"/>
                <a:cs typeface="Trebuchet MS"/>
              </a:rPr>
              <a:t>m</a:t>
            </a:r>
            <a:r>
              <a:rPr sz="2156" spc="-295" dirty="0">
                <a:latin typeface="Trebuchet MS"/>
                <a:cs typeface="Trebuchet MS"/>
              </a:rPr>
              <a:t>e</a:t>
            </a:r>
            <a:r>
              <a:rPr sz="2156" spc="-131" dirty="0">
                <a:latin typeface="Trebuchet MS"/>
                <a:cs typeface="Trebuchet MS"/>
              </a:rPr>
              <a:t>t</a:t>
            </a:r>
            <a:r>
              <a:rPr sz="2156" spc="-33" dirty="0">
                <a:latin typeface="Trebuchet MS"/>
                <a:cs typeface="Trebuchet MS"/>
              </a:rPr>
              <a:t> </a:t>
            </a:r>
            <a:r>
              <a:rPr sz="2156" spc="-145" dirty="0">
                <a:latin typeface="Trebuchet MS"/>
                <a:cs typeface="Trebuchet MS"/>
              </a:rPr>
              <a:t>y</a:t>
            </a:r>
            <a:r>
              <a:rPr sz="2156" spc="-244" dirty="0">
                <a:latin typeface="Trebuchet MS"/>
                <a:cs typeface="Trebuchet MS"/>
              </a:rPr>
              <a:t>a</a:t>
            </a:r>
            <a:r>
              <a:rPr sz="2156" spc="-103" dirty="0">
                <a:latin typeface="Trebuchet MS"/>
                <a:cs typeface="Trebuchet MS"/>
              </a:rPr>
              <a:t>ş</a:t>
            </a:r>
            <a:r>
              <a:rPr sz="2156" spc="-244" dirty="0">
                <a:latin typeface="Trebuchet MS"/>
                <a:cs typeface="Trebuchet MS"/>
              </a:rPr>
              <a:t>a</a:t>
            </a:r>
            <a:r>
              <a:rPr sz="2156" spc="-342" dirty="0">
                <a:latin typeface="Trebuchet MS"/>
                <a:cs typeface="Trebuchet MS"/>
              </a:rPr>
              <a:t>n</a:t>
            </a:r>
            <a:r>
              <a:rPr sz="2156" spc="-244" dirty="0">
                <a:latin typeface="Trebuchet MS"/>
                <a:cs typeface="Trebuchet MS"/>
              </a:rPr>
              <a:t>a</a:t>
            </a:r>
            <a:r>
              <a:rPr sz="2156" spc="-309" dirty="0">
                <a:latin typeface="Trebuchet MS"/>
                <a:cs typeface="Trebuchet MS"/>
              </a:rPr>
              <a:t>b</a:t>
            </a:r>
            <a:r>
              <a:rPr sz="2156" spc="-248" dirty="0">
                <a:latin typeface="Trebuchet MS"/>
                <a:cs typeface="Trebuchet MS"/>
              </a:rPr>
              <a:t>i</a:t>
            </a:r>
            <a:r>
              <a:rPr sz="2156" spc="-291" dirty="0">
                <a:latin typeface="Trebuchet MS"/>
                <a:cs typeface="Trebuchet MS"/>
              </a:rPr>
              <a:t>l</a:t>
            </a:r>
            <a:r>
              <a:rPr sz="2156" spc="-295" dirty="0">
                <a:latin typeface="Trebuchet MS"/>
                <a:cs typeface="Trebuchet MS"/>
              </a:rPr>
              <a:t>e</a:t>
            </a:r>
            <a:r>
              <a:rPr sz="2156" spc="-220" dirty="0">
                <a:latin typeface="Trebuchet MS"/>
                <a:cs typeface="Trebuchet MS"/>
              </a:rPr>
              <a:t>c</a:t>
            </a:r>
            <a:r>
              <a:rPr sz="2156" spc="-295" dirty="0">
                <a:latin typeface="Trebuchet MS"/>
                <a:cs typeface="Trebuchet MS"/>
              </a:rPr>
              <a:t>e</a:t>
            </a:r>
            <a:r>
              <a:rPr sz="2156" spc="-323" dirty="0">
                <a:latin typeface="Trebuchet MS"/>
                <a:cs typeface="Trebuchet MS"/>
              </a:rPr>
              <a:t>k</a:t>
            </a:r>
            <a:r>
              <a:rPr sz="2156" spc="-33" dirty="0">
                <a:latin typeface="Trebuchet MS"/>
                <a:cs typeface="Trebuchet MS"/>
              </a:rPr>
              <a:t> </a:t>
            </a:r>
            <a:r>
              <a:rPr sz="2156" spc="-267" dirty="0">
                <a:latin typeface="Trebuchet MS"/>
                <a:cs typeface="Trebuchet MS"/>
              </a:rPr>
              <a:t>o</a:t>
            </a:r>
            <a:r>
              <a:rPr sz="2156" spc="-291" dirty="0">
                <a:latin typeface="Trebuchet MS"/>
                <a:cs typeface="Trebuchet MS"/>
              </a:rPr>
              <a:t>l</a:t>
            </a:r>
            <a:r>
              <a:rPr sz="2156" spc="-333" dirty="0">
                <a:latin typeface="Trebuchet MS"/>
                <a:cs typeface="Trebuchet MS"/>
              </a:rPr>
              <a:t>u</a:t>
            </a:r>
            <a:r>
              <a:rPr sz="2156" spc="-477" dirty="0">
                <a:latin typeface="Trebuchet MS"/>
                <a:cs typeface="Trebuchet MS"/>
              </a:rPr>
              <a:t>m</a:t>
            </a:r>
            <a:r>
              <a:rPr sz="2156" spc="-103" dirty="0">
                <a:latin typeface="Trebuchet MS"/>
                <a:cs typeface="Trebuchet MS"/>
              </a:rPr>
              <a:t>s</a:t>
            </a:r>
            <a:r>
              <a:rPr sz="2156" spc="-333" dirty="0">
                <a:latin typeface="Trebuchet MS"/>
                <a:cs typeface="Trebuchet MS"/>
              </a:rPr>
              <a:t>u</a:t>
            </a:r>
            <a:r>
              <a:rPr sz="2156" spc="-188" dirty="0">
                <a:latin typeface="Trebuchet MS"/>
                <a:cs typeface="Trebuchet MS"/>
              </a:rPr>
              <a:t>z  </a:t>
            </a:r>
            <a:r>
              <a:rPr sz="2156" spc="-309" dirty="0">
                <a:latin typeface="Trebuchet MS"/>
                <a:cs typeface="Trebuchet MS"/>
              </a:rPr>
              <a:t>b</a:t>
            </a:r>
            <a:r>
              <a:rPr sz="2156" spc="-248" dirty="0">
                <a:latin typeface="Trebuchet MS"/>
                <a:cs typeface="Trebuchet MS"/>
              </a:rPr>
              <a:t>i</a:t>
            </a:r>
            <a:r>
              <a:rPr sz="2156" spc="-75" dirty="0">
                <a:latin typeface="Trebuchet MS"/>
                <a:cs typeface="Trebuchet MS"/>
              </a:rPr>
              <a:t>r</a:t>
            </a:r>
            <a:r>
              <a:rPr sz="2156" spc="-33" dirty="0">
                <a:latin typeface="Trebuchet MS"/>
                <a:cs typeface="Trebuchet MS"/>
              </a:rPr>
              <a:t> </a:t>
            </a:r>
            <a:r>
              <a:rPr sz="2156" spc="-295" dirty="0">
                <a:latin typeface="Trebuchet MS"/>
                <a:cs typeface="Trebuchet MS"/>
              </a:rPr>
              <a:t>d</a:t>
            </a:r>
            <a:r>
              <a:rPr sz="2156" spc="-333" dirty="0">
                <a:latin typeface="Trebuchet MS"/>
                <a:cs typeface="Trebuchet MS"/>
              </a:rPr>
              <a:t>u</a:t>
            </a:r>
            <a:r>
              <a:rPr sz="2156" spc="-33" dirty="0">
                <a:latin typeface="Trebuchet MS"/>
                <a:cs typeface="Trebuchet MS"/>
              </a:rPr>
              <a:t>r</a:t>
            </a:r>
            <a:r>
              <a:rPr sz="2156" spc="-333" dirty="0">
                <a:latin typeface="Trebuchet MS"/>
                <a:cs typeface="Trebuchet MS"/>
              </a:rPr>
              <a:t>u</a:t>
            </a:r>
            <a:r>
              <a:rPr sz="2156" spc="-477" dirty="0">
                <a:latin typeface="Trebuchet MS"/>
                <a:cs typeface="Trebuchet MS"/>
              </a:rPr>
              <a:t>m</a:t>
            </a:r>
            <a:r>
              <a:rPr sz="2156" spc="-295" dirty="0">
                <a:latin typeface="Trebuchet MS"/>
                <a:cs typeface="Trebuchet MS"/>
              </a:rPr>
              <a:t>d</a:t>
            </a:r>
            <a:r>
              <a:rPr sz="2156" spc="-244" dirty="0">
                <a:latin typeface="Trebuchet MS"/>
                <a:cs typeface="Trebuchet MS"/>
              </a:rPr>
              <a:t>a</a:t>
            </a:r>
            <a:r>
              <a:rPr sz="2156" spc="-383" dirty="0">
                <a:latin typeface="Trebuchet MS"/>
                <a:cs typeface="Trebuchet MS"/>
              </a:rPr>
              <a:t>n</a:t>
            </a:r>
            <a:r>
              <a:rPr sz="2156" spc="-33" dirty="0">
                <a:latin typeface="Trebuchet MS"/>
                <a:cs typeface="Trebuchet MS"/>
              </a:rPr>
              <a:t> </a:t>
            </a:r>
            <a:r>
              <a:rPr sz="2156" spc="-295" dirty="0">
                <a:latin typeface="Trebuchet MS"/>
                <a:cs typeface="Trebuchet MS"/>
              </a:rPr>
              <a:t>d</a:t>
            </a:r>
            <a:r>
              <a:rPr sz="2156" spc="-267" dirty="0">
                <a:latin typeface="Trebuchet MS"/>
                <a:cs typeface="Trebuchet MS"/>
              </a:rPr>
              <a:t>o</a:t>
            </a:r>
            <a:r>
              <a:rPr sz="2156" spc="-291" dirty="0">
                <a:latin typeface="Trebuchet MS"/>
                <a:cs typeface="Trebuchet MS"/>
              </a:rPr>
              <a:t>l</a:t>
            </a:r>
            <a:r>
              <a:rPr sz="2156" spc="-244" dirty="0">
                <a:latin typeface="Trebuchet MS"/>
                <a:cs typeface="Trebuchet MS"/>
              </a:rPr>
              <a:t>a</a:t>
            </a:r>
            <a:r>
              <a:rPr sz="2156" spc="-145" dirty="0">
                <a:latin typeface="Trebuchet MS"/>
                <a:cs typeface="Trebuchet MS"/>
              </a:rPr>
              <a:t>y</a:t>
            </a:r>
            <a:r>
              <a:rPr sz="2156" spc="-291" dirty="0">
                <a:latin typeface="Trebuchet MS"/>
                <a:cs typeface="Trebuchet MS"/>
              </a:rPr>
              <a:t>ı</a:t>
            </a:r>
            <a:r>
              <a:rPr sz="2156" spc="-33" dirty="0">
                <a:latin typeface="Trebuchet MS"/>
                <a:cs typeface="Trebuchet MS"/>
              </a:rPr>
              <a:t> </a:t>
            </a:r>
            <a:r>
              <a:rPr sz="2156" spc="-206" dirty="0">
                <a:latin typeface="Trebuchet MS"/>
                <a:cs typeface="Trebuchet MS"/>
              </a:rPr>
              <a:t>g</a:t>
            </a:r>
            <a:r>
              <a:rPr sz="2156" spc="-295" dirty="0">
                <a:latin typeface="Trebuchet MS"/>
                <a:cs typeface="Trebuchet MS"/>
              </a:rPr>
              <a:t>e</a:t>
            </a:r>
            <a:r>
              <a:rPr sz="2156" spc="-220" dirty="0">
                <a:latin typeface="Trebuchet MS"/>
                <a:cs typeface="Trebuchet MS"/>
              </a:rPr>
              <a:t>c</a:t>
            </a:r>
            <a:r>
              <a:rPr sz="2156" spc="-338" dirty="0">
                <a:latin typeface="Trebuchet MS"/>
                <a:cs typeface="Trebuchet MS"/>
              </a:rPr>
              <a:t>e</a:t>
            </a:r>
            <a:r>
              <a:rPr sz="2156" spc="-33" dirty="0">
                <a:latin typeface="Trebuchet MS"/>
                <a:cs typeface="Trebuchet MS"/>
              </a:rPr>
              <a:t> </a:t>
            </a:r>
            <a:r>
              <a:rPr sz="2156" spc="-295" dirty="0">
                <a:latin typeface="Trebuchet MS"/>
                <a:cs typeface="Trebuchet MS"/>
              </a:rPr>
              <a:t>d</a:t>
            </a:r>
            <a:r>
              <a:rPr sz="2156" spc="-248" dirty="0">
                <a:latin typeface="Trebuchet MS"/>
                <a:cs typeface="Trebuchet MS"/>
              </a:rPr>
              <a:t>ı</a:t>
            </a:r>
            <a:r>
              <a:rPr sz="2156" spc="-103" dirty="0">
                <a:latin typeface="Trebuchet MS"/>
                <a:cs typeface="Trebuchet MS"/>
              </a:rPr>
              <a:t>ş</a:t>
            </a:r>
            <a:r>
              <a:rPr sz="2156" spc="-244" dirty="0">
                <a:latin typeface="Trebuchet MS"/>
                <a:cs typeface="Trebuchet MS"/>
              </a:rPr>
              <a:t>a</a:t>
            </a:r>
            <a:r>
              <a:rPr sz="2156" spc="-33" dirty="0">
                <a:latin typeface="Trebuchet MS"/>
                <a:cs typeface="Trebuchet MS"/>
              </a:rPr>
              <a:t>r</a:t>
            </a:r>
            <a:r>
              <a:rPr sz="2156" spc="-305" dirty="0">
                <a:latin typeface="Trebuchet MS"/>
                <a:cs typeface="Trebuchet MS"/>
              </a:rPr>
              <a:t>ı  </a:t>
            </a:r>
            <a:r>
              <a:rPr sz="2156" spc="-220" dirty="0">
                <a:latin typeface="Trebuchet MS"/>
                <a:cs typeface="Trebuchet MS"/>
              </a:rPr>
              <a:t>ç</a:t>
            </a:r>
            <a:r>
              <a:rPr sz="2156" spc="-248" dirty="0">
                <a:latin typeface="Trebuchet MS"/>
                <a:cs typeface="Trebuchet MS"/>
              </a:rPr>
              <a:t>ı</a:t>
            </a:r>
            <a:r>
              <a:rPr sz="2156" spc="-281" dirty="0">
                <a:latin typeface="Trebuchet MS"/>
                <a:cs typeface="Trebuchet MS"/>
              </a:rPr>
              <a:t>k</a:t>
            </a:r>
            <a:r>
              <a:rPr sz="2156" spc="-477" dirty="0">
                <a:latin typeface="Trebuchet MS"/>
                <a:cs typeface="Trebuchet MS"/>
              </a:rPr>
              <a:t>m</a:t>
            </a:r>
            <a:r>
              <a:rPr sz="2156" spc="-244" dirty="0">
                <a:latin typeface="Trebuchet MS"/>
                <a:cs typeface="Trebuchet MS"/>
              </a:rPr>
              <a:t>a</a:t>
            </a:r>
            <a:r>
              <a:rPr sz="2156" spc="-342" dirty="0">
                <a:latin typeface="Trebuchet MS"/>
                <a:cs typeface="Trebuchet MS"/>
              </a:rPr>
              <a:t>n</a:t>
            </a:r>
            <a:r>
              <a:rPr sz="2156" spc="-291" dirty="0">
                <a:latin typeface="Trebuchet MS"/>
                <a:cs typeface="Trebuchet MS"/>
              </a:rPr>
              <a:t>ı</a:t>
            </a:r>
            <a:r>
              <a:rPr sz="2156" spc="-33" dirty="0">
                <a:latin typeface="Trebuchet MS"/>
                <a:cs typeface="Trebuchet MS"/>
              </a:rPr>
              <a:t> </a:t>
            </a:r>
            <a:r>
              <a:rPr sz="2156" spc="-248" dirty="0">
                <a:latin typeface="Trebuchet MS"/>
                <a:cs typeface="Trebuchet MS"/>
              </a:rPr>
              <a:t>i</a:t>
            </a:r>
            <a:r>
              <a:rPr sz="2156" spc="-103" dirty="0">
                <a:latin typeface="Trebuchet MS"/>
                <a:cs typeface="Trebuchet MS"/>
              </a:rPr>
              <a:t>s</a:t>
            </a:r>
            <a:r>
              <a:rPr sz="2156" spc="-89" dirty="0">
                <a:latin typeface="Trebuchet MS"/>
                <a:cs typeface="Trebuchet MS"/>
              </a:rPr>
              <a:t>t</a:t>
            </a:r>
            <a:r>
              <a:rPr sz="2156" spc="-295" dirty="0">
                <a:latin typeface="Trebuchet MS"/>
                <a:cs typeface="Trebuchet MS"/>
              </a:rPr>
              <a:t>e</a:t>
            </a:r>
            <a:r>
              <a:rPr sz="2156" spc="-477" dirty="0">
                <a:latin typeface="Trebuchet MS"/>
                <a:cs typeface="Trebuchet MS"/>
              </a:rPr>
              <a:t>m</a:t>
            </a:r>
            <a:r>
              <a:rPr sz="2156" spc="-248" dirty="0">
                <a:latin typeface="Trebuchet MS"/>
                <a:cs typeface="Trebuchet MS"/>
              </a:rPr>
              <a:t>i</a:t>
            </a:r>
            <a:r>
              <a:rPr sz="2156" spc="-145" dirty="0">
                <a:latin typeface="Trebuchet MS"/>
                <a:cs typeface="Trebuchet MS"/>
              </a:rPr>
              <a:t>y</a:t>
            </a:r>
            <a:r>
              <a:rPr sz="2156" spc="-267" dirty="0">
                <a:latin typeface="Trebuchet MS"/>
                <a:cs typeface="Trebuchet MS"/>
              </a:rPr>
              <a:t>o</a:t>
            </a:r>
            <a:r>
              <a:rPr sz="2156" spc="-33" dirty="0">
                <a:latin typeface="Trebuchet MS"/>
                <a:cs typeface="Trebuchet MS"/>
              </a:rPr>
              <a:t>r</a:t>
            </a:r>
            <a:r>
              <a:rPr sz="2156" spc="-333" dirty="0">
                <a:latin typeface="Trebuchet MS"/>
                <a:cs typeface="Trebuchet MS"/>
              </a:rPr>
              <a:t>u</a:t>
            </a:r>
            <a:r>
              <a:rPr sz="2156" spc="-477" dirty="0">
                <a:latin typeface="Trebuchet MS"/>
                <a:cs typeface="Trebuchet MS"/>
              </a:rPr>
              <a:t>m</a:t>
            </a:r>
            <a:r>
              <a:rPr sz="2156" spc="-530" dirty="0">
                <a:latin typeface="Trebuchet MS"/>
                <a:cs typeface="Trebuchet MS"/>
              </a:rPr>
              <a:t>.</a:t>
            </a:r>
            <a:endParaRPr sz="2156">
              <a:latin typeface="Trebuchet MS"/>
              <a:cs typeface="Trebuchet MS"/>
            </a:endParaRPr>
          </a:p>
        </p:txBody>
      </p:sp>
      <p:sp>
        <p:nvSpPr>
          <p:cNvPr id="20" name="object 20"/>
          <p:cNvSpPr txBox="1"/>
          <p:nvPr/>
        </p:nvSpPr>
        <p:spPr>
          <a:xfrm>
            <a:off x="5260177" y="5119760"/>
            <a:ext cx="3199805" cy="343780"/>
          </a:xfrm>
          <a:prstGeom prst="rect">
            <a:avLst/>
          </a:prstGeom>
        </p:spPr>
        <p:txBody>
          <a:bodyPr vert="horz" wrap="square" lIns="0" tIns="11906" rIns="0" bIns="0" rtlCol="0">
            <a:spAutoFit/>
          </a:bodyPr>
          <a:lstStyle/>
          <a:p>
            <a:pPr marL="11906">
              <a:spcBef>
                <a:spcPts val="94"/>
              </a:spcBef>
              <a:tabLst>
                <a:tab pos="1607939" algn="l"/>
              </a:tabLst>
            </a:pPr>
            <a:r>
              <a:rPr sz="2156" spc="-225" dirty="0">
                <a:latin typeface="Trebuchet MS"/>
                <a:cs typeface="Trebuchet MS"/>
              </a:rPr>
              <a:t>5</a:t>
            </a:r>
            <a:r>
              <a:rPr sz="2156" spc="-530" dirty="0">
                <a:latin typeface="Trebuchet MS"/>
                <a:cs typeface="Trebuchet MS"/>
              </a:rPr>
              <a:t>.</a:t>
            </a:r>
            <a:r>
              <a:rPr sz="2156" spc="-33" dirty="0">
                <a:latin typeface="Trebuchet MS"/>
                <a:cs typeface="Trebuchet MS"/>
              </a:rPr>
              <a:t> </a:t>
            </a:r>
            <a:r>
              <a:rPr sz="2156" spc="-150" dirty="0">
                <a:latin typeface="Trebuchet MS"/>
                <a:cs typeface="Trebuchet MS"/>
              </a:rPr>
              <a:t>A</a:t>
            </a:r>
            <a:r>
              <a:rPr sz="2156" spc="-103" dirty="0">
                <a:latin typeface="Trebuchet MS"/>
                <a:cs typeface="Trebuchet MS"/>
              </a:rPr>
              <a:t>ş</a:t>
            </a:r>
            <a:r>
              <a:rPr sz="2156" spc="-244" dirty="0">
                <a:latin typeface="Trebuchet MS"/>
                <a:cs typeface="Trebuchet MS"/>
              </a:rPr>
              <a:t>a</a:t>
            </a:r>
            <a:r>
              <a:rPr sz="2156" spc="-477" dirty="0">
                <a:latin typeface="Trebuchet MS"/>
                <a:cs typeface="Trebuchet MS"/>
              </a:rPr>
              <a:t>m</a:t>
            </a:r>
            <a:r>
              <a:rPr sz="2156" spc="-286" dirty="0">
                <a:latin typeface="Trebuchet MS"/>
                <a:cs typeface="Trebuchet MS"/>
              </a:rPr>
              <a:t>a</a:t>
            </a:r>
            <a:r>
              <a:rPr sz="2156" dirty="0">
                <a:latin typeface="Trebuchet MS"/>
                <a:cs typeface="Trebuchet MS"/>
              </a:rPr>
              <a:t>	</a:t>
            </a:r>
            <a:r>
              <a:rPr sz="2156" u="heavy" spc="-220" dirty="0">
                <a:solidFill>
                  <a:srgbClr val="BD5C4D"/>
                </a:solidFill>
                <a:uFill>
                  <a:solidFill>
                    <a:srgbClr val="BD5C4D"/>
                  </a:solidFill>
                </a:uFill>
                <a:latin typeface="Trebuchet MS"/>
                <a:cs typeface="Trebuchet MS"/>
              </a:rPr>
              <a:t>K</a:t>
            </a:r>
            <a:r>
              <a:rPr sz="2156" u="heavy" spc="-244" dirty="0">
                <a:solidFill>
                  <a:srgbClr val="BD5C4D"/>
                </a:solidFill>
                <a:uFill>
                  <a:solidFill>
                    <a:srgbClr val="BD5C4D"/>
                  </a:solidFill>
                </a:uFill>
                <a:latin typeface="Trebuchet MS"/>
                <a:cs typeface="Trebuchet MS"/>
              </a:rPr>
              <a:t>a</a:t>
            </a:r>
            <a:r>
              <a:rPr sz="2156" u="heavy" spc="-33" dirty="0">
                <a:solidFill>
                  <a:srgbClr val="BD5C4D"/>
                </a:solidFill>
                <a:uFill>
                  <a:solidFill>
                    <a:srgbClr val="BD5C4D"/>
                  </a:solidFill>
                </a:uFill>
                <a:latin typeface="Trebuchet MS"/>
                <a:cs typeface="Trebuchet MS"/>
              </a:rPr>
              <a:t>r</a:t>
            </a:r>
            <a:r>
              <a:rPr sz="2156" u="heavy" spc="-244" dirty="0">
                <a:solidFill>
                  <a:srgbClr val="BD5C4D"/>
                </a:solidFill>
                <a:uFill>
                  <a:solidFill>
                    <a:srgbClr val="BD5C4D"/>
                  </a:solidFill>
                </a:uFill>
                <a:latin typeface="Trebuchet MS"/>
                <a:cs typeface="Trebuchet MS"/>
              </a:rPr>
              <a:t>a</a:t>
            </a:r>
            <a:r>
              <a:rPr sz="2156" u="heavy" spc="-33" dirty="0">
                <a:solidFill>
                  <a:srgbClr val="BD5C4D"/>
                </a:solidFill>
                <a:uFill>
                  <a:solidFill>
                    <a:srgbClr val="BD5C4D"/>
                  </a:solidFill>
                </a:uFill>
                <a:latin typeface="Trebuchet MS"/>
                <a:cs typeface="Trebuchet MS"/>
              </a:rPr>
              <a:t>r</a:t>
            </a:r>
            <a:r>
              <a:rPr sz="2156" u="heavy" spc="-291" dirty="0">
                <a:solidFill>
                  <a:srgbClr val="BD5C4D"/>
                </a:solidFill>
                <a:uFill>
                  <a:solidFill>
                    <a:srgbClr val="BD5C4D"/>
                  </a:solidFill>
                </a:uFill>
                <a:latin typeface="Trebuchet MS"/>
                <a:cs typeface="Trebuchet MS"/>
              </a:rPr>
              <a:t>ı</a:t>
            </a:r>
            <a:r>
              <a:rPr sz="2156" u="heavy" spc="-33" dirty="0">
                <a:solidFill>
                  <a:srgbClr val="BD5C4D"/>
                </a:solidFill>
                <a:uFill>
                  <a:solidFill>
                    <a:srgbClr val="BD5C4D"/>
                  </a:solidFill>
                </a:uFill>
                <a:latin typeface="Trebuchet MS"/>
                <a:cs typeface="Trebuchet MS"/>
              </a:rPr>
              <a:t> </a:t>
            </a:r>
            <a:r>
              <a:rPr sz="2156" u="heavy" spc="-398" dirty="0">
                <a:solidFill>
                  <a:srgbClr val="BD5C4D"/>
                </a:solidFill>
                <a:uFill>
                  <a:solidFill>
                    <a:srgbClr val="BD5C4D"/>
                  </a:solidFill>
                </a:uFill>
                <a:latin typeface="Trebuchet MS"/>
                <a:cs typeface="Trebuchet MS"/>
              </a:rPr>
              <a:t>U</a:t>
            </a:r>
            <a:r>
              <a:rPr sz="2156" spc="-145" dirty="0">
                <a:solidFill>
                  <a:srgbClr val="BD5C4D"/>
                </a:solidFill>
                <a:latin typeface="Trebuchet MS"/>
                <a:cs typeface="Trebuchet MS"/>
              </a:rPr>
              <a:t>y</a:t>
            </a:r>
            <a:r>
              <a:rPr sz="2156" u="heavy" spc="-206" dirty="0">
                <a:solidFill>
                  <a:srgbClr val="BD5C4D"/>
                </a:solidFill>
                <a:uFill>
                  <a:solidFill>
                    <a:srgbClr val="BD5C4D"/>
                  </a:solidFill>
                </a:uFill>
                <a:latin typeface="Trebuchet MS"/>
                <a:cs typeface="Trebuchet MS"/>
              </a:rPr>
              <a:t>g</a:t>
            </a:r>
            <a:r>
              <a:rPr sz="2156" u="heavy" spc="-333" dirty="0">
                <a:solidFill>
                  <a:srgbClr val="BD5C4D"/>
                </a:solidFill>
                <a:uFill>
                  <a:solidFill>
                    <a:srgbClr val="BD5C4D"/>
                  </a:solidFill>
                </a:uFill>
                <a:latin typeface="Trebuchet MS"/>
                <a:cs typeface="Trebuchet MS"/>
              </a:rPr>
              <a:t>u</a:t>
            </a:r>
            <a:r>
              <a:rPr sz="2156" u="heavy" spc="-291" dirty="0">
                <a:solidFill>
                  <a:srgbClr val="BD5C4D"/>
                </a:solidFill>
                <a:uFill>
                  <a:solidFill>
                    <a:srgbClr val="BD5C4D"/>
                  </a:solidFill>
                </a:uFill>
                <a:latin typeface="Trebuchet MS"/>
                <a:cs typeface="Trebuchet MS"/>
              </a:rPr>
              <a:t>l</a:t>
            </a:r>
            <a:r>
              <a:rPr sz="2156" u="heavy" spc="-244" dirty="0">
                <a:solidFill>
                  <a:srgbClr val="BD5C4D"/>
                </a:solidFill>
                <a:uFill>
                  <a:solidFill>
                    <a:srgbClr val="BD5C4D"/>
                  </a:solidFill>
                </a:uFill>
                <a:latin typeface="Trebuchet MS"/>
                <a:cs typeface="Trebuchet MS"/>
              </a:rPr>
              <a:t>a</a:t>
            </a:r>
            <a:r>
              <a:rPr sz="2156" u="heavy" spc="-477" dirty="0">
                <a:solidFill>
                  <a:srgbClr val="BD5C4D"/>
                </a:solidFill>
                <a:uFill>
                  <a:solidFill>
                    <a:srgbClr val="BD5C4D"/>
                  </a:solidFill>
                </a:uFill>
                <a:latin typeface="Trebuchet MS"/>
                <a:cs typeface="Trebuchet MS"/>
              </a:rPr>
              <a:t>m</a:t>
            </a:r>
            <a:r>
              <a:rPr sz="2156" u="heavy" spc="-286" dirty="0">
                <a:solidFill>
                  <a:srgbClr val="BD5C4D"/>
                </a:solidFill>
                <a:uFill>
                  <a:solidFill>
                    <a:srgbClr val="BD5C4D"/>
                  </a:solidFill>
                </a:uFill>
                <a:latin typeface="Trebuchet MS"/>
                <a:cs typeface="Trebuchet MS"/>
              </a:rPr>
              <a:t>a</a:t>
            </a:r>
            <a:endParaRPr sz="2156">
              <a:latin typeface="Trebuchet MS"/>
              <a:cs typeface="Trebuchet MS"/>
            </a:endParaRPr>
          </a:p>
        </p:txBody>
      </p:sp>
      <p:grpSp>
        <p:nvGrpSpPr>
          <p:cNvPr id="21" name="object 21"/>
          <p:cNvGrpSpPr/>
          <p:nvPr/>
        </p:nvGrpSpPr>
        <p:grpSpPr>
          <a:xfrm>
            <a:off x="1811202" y="2773269"/>
            <a:ext cx="205978" cy="142875"/>
            <a:chOff x="1931949" y="2958154"/>
            <a:chExt cx="219710" cy="152400"/>
          </a:xfrm>
        </p:grpSpPr>
        <p:sp>
          <p:nvSpPr>
            <p:cNvPr id="22" name="object 22"/>
            <p:cNvSpPr/>
            <p:nvPr/>
          </p:nvSpPr>
          <p:spPr>
            <a:xfrm>
              <a:off x="1931949" y="3034203"/>
              <a:ext cx="200660" cy="0"/>
            </a:xfrm>
            <a:custGeom>
              <a:avLst/>
              <a:gdLst/>
              <a:ahLst/>
              <a:cxnLst/>
              <a:rect l="l" t="t" r="r" b="b"/>
              <a:pathLst>
                <a:path w="200660">
                  <a:moveTo>
                    <a:pt x="0" y="0"/>
                  </a:moveTo>
                  <a:lnTo>
                    <a:pt x="200386" y="0"/>
                  </a:lnTo>
                </a:path>
              </a:pathLst>
            </a:custGeom>
            <a:ln w="38099">
              <a:solidFill>
                <a:srgbClr val="000000"/>
              </a:solidFill>
            </a:ln>
          </p:spPr>
          <p:txBody>
            <a:bodyPr wrap="square" lIns="0" tIns="0" rIns="0" bIns="0" rtlCol="0"/>
            <a:lstStyle/>
            <a:p>
              <a:endParaRPr sz="1688"/>
            </a:p>
          </p:txBody>
        </p:sp>
        <p:sp>
          <p:nvSpPr>
            <p:cNvPr id="23" name="object 23"/>
            <p:cNvSpPr/>
            <p:nvPr/>
          </p:nvSpPr>
          <p:spPr>
            <a:xfrm>
              <a:off x="2057006" y="2977053"/>
              <a:ext cx="75565" cy="114300"/>
            </a:xfrm>
            <a:custGeom>
              <a:avLst/>
              <a:gdLst/>
              <a:ahLst/>
              <a:cxnLst/>
              <a:rect l="l" t="t" r="r" b="b"/>
              <a:pathLst>
                <a:path w="75564" h="114300">
                  <a:moveTo>
                    <a:pt x="0" y="0"/>
                  </a:moveTo>
                  <a:lnTo>
                    <a:pt x="75330" y="57149"/>
                  </a:lnTo>
                  <a:lnTo>
                    <a:pt x="0" y="114299"/>
                  </a:lnTo>
                </a:path>
              </a:pathLst>
            </a:custGeom>
            <a:ln w="37796">
              <a:solidFill>
                <a:srgbClr val="000000"/>
              </a:solidFill>
            </a:ln>
          </p:spPr>
          <p:txBody>
            <a:bodyPr wrap="square" lIns="0" tIns="0" rIns="0" bIns="0" rtlCol="0"/>
            <a:lstStyle/>
            <a:p>
              <a:endParaRPr sz="1688"/>
            </a:p>
          </p:txBody>
        </p:sp>
      </p:grpSp>
      <p:grpSp>
        <p:nvGrpSpPr>
          <p:cNvPr id="24" name="object 24"/>
          <p:cNvGrpSpPr/>
          <p:nvPr/>
        </p:nvGrpSpPr>
        <p:grpSpPr>
          <a:xfrm>
            <a:off x="6266644" y="5271137"/>
            <a:ext cx="330398" cy="142875"/>
            <a:chOff x="6684420" y="5622546"/>
            <a:chExt cx="352425" cy="152400"/>
          </a:xfrm>
        </p:grpSpPr>
        <p:sp>
          <p:nvSpPr>
            <p:cNvPr id="25" name="object 25"/>
            <p:cNvSpPr/>
            <p:nvPr/>
          </p:nvSpPr>
          <p:spPr>
            <a:xfrm>
              <a:off x="6703470" y="5694304"/>
              <a:ext cx="314325" cy="18415"/>
            </a:xfrm>
            <a:custGeom>
              <a:avLst/>
              <a:gdLst/>
              <a:ahLst/>
              <a:cxnLst/>
              <a:rect l="l" t="t" r="r" b="b"/>
              <a:pathLst>
                <a:path w="314325" h="18414">
                  <a:moveTo>
                    <a:pt x="0" y="17976"/>
                  </a:moveTo>
                  <a:lnTo>
                    <a:pt x="313887" y="0"/>
                  </a:lnTo>
                </a:path>
              </a:pathLst>
            </a:custGeom>
            <a:ln w="38100">
              <a:solidFill>
                <a:srgbClr val="000000"/>
              </a:solidFill>
            </a:ln>
          </p:spPr>
          <p:txBody>
            <a:bodyPr wrap="square" lIns="0" tIns="0" rIns="0" bIns="0" rtlCol="0"/>
            <a:lstStyle/>
            <a:p>
              <a:endParaRPr sz="1688"/>
            </a:p>
          </p:txBody>
        </p:sp>
        <p:sp>
          <p:nvSpPr>
            <p:cNvPr id="26" name="object 26"/>
            <p:cNvSpPr/>
            <p:nvPr/>
          </p:nvSpPr>
          <p:spPr>
            <a:xfrm>
              <a:off x="6937946" y="5641608"/>
              <a:ext cx="80010" cy="114300"/>
            </a:xfrm>
            <a:custGeom>
              <a:avLst/>
              <a:gdLst/>
              <a:ahLst/>
              <a:cxnLst/>
              <a:rect l="l" t="t" r="r" b="b"/>
              <a:pathLst>
                <a:path w="80009" h="114300">
                  <a:moveTo>
                    <a:pt x="0" y="0"/>
                  </a:moveTo>
                  <a:lnTo>
                    <a:pt x="79411" y="52695"/>
                  </a:lnTo>
                  <a:lnTo>
                    <a:pt x="6535" y="114113"/>
                  </a:lnTo>
                </a:path>
              </a:pathLst>
            </a:custGeom>
            <a:ln w="38122">
              <a:solidFill>
                <a:srgbClr val="000000"/>
              </a:solidFill>
            </a:ln>
          </p:spPr>
          <p:txBody>
            <a:bodyPr wrap="square" lIns="0" tIns="0" rIns="0" bIns="0" rtlCol="0"/>
            <a:lstStyle/>
            <a:p>
              <a:endParaRPr sz="1688"/>
            </a:p>
          </p:txBody>
        </p:sp>
      </p:grpSp>
      <p:grpSp>
        <p:nvGrpSpPr>
          <p:cNvPr id="27" name="object 27"/>
          <p:cNvGrpSpPr/>
          <p:nvPr/>
        </p:nvGrpSpPr>
        <p:grpSpPr>
          <a:xfrm>
            <a:off x="1811202" y="3925875"/>
            <a:ext cx="205978" cy="142875"/>
            <a:chOff x="1931949" y="4187600"/>
            <a:chExt cx="219710" cy="152400"/>
          </a:xfrm>
        </p:grpSpPr>
        <p:sp>
          <p:nvSpPr>
            <p:cNvPr id="28" name="object 28"/>
            <p:cNvSpPr/>
            <p:nvPr/>
          </p:nvSpPr>
          <p:spPr>
            <a:xfrm>
              <a:off x="1931949" y="4263650"/>
              <a:ext cx="200660" cy="0"/>
            </a:xfrm>
            <a:custGeom>
              <a:avLst/>
              <a:gdLst/>
              <a:ahLst/>
              <a:cxnLst/>
              <a:rect l="l" t="t" r="r" b="b"/>
              <a:pathLst>
                <a:path w="200660">
                  <a:moveTo>
                    <a:pt x="0" y="0"/>
                  </a:moveTo>
                  <a:lnTo>
                    <a:pt x="200386" y="0"/>
                  </a:lnTo>
                </a:path>
              </a:pathLst>
            </a:custGeom>
            <a:ln w="38099">
              <a:solidFill>
                <a:srgbClr val="000000"/>
              </a:solidFill>
            </a:ln>
          </p:spPr>
          <p:txBody>
            <a:bodyPr wrap="square" lIns="0" tIns="0" rIns="0" bIns="0" rtlCol="0"/>
            <a:lstStyle/>
            <a:p>
              <a:endParaRPr sz="1688"/>
            </a:p>
          </p:txBody>
        </p:sp>
        <p:sp>
          <p:nvSpPr>
            <p:cNvPr id="29" name="object 29"/>
            <p:cNvSpPr/>
            <p:nvPr/>
          </p:nvSpPr>
          <p:spPr>
            <a:xfrm>
              <a:off x="2057006" y="4206500"/>
              <a:ext cx="75565" cy="114300"/>
            </a:xfrm>
            <a:custGeom>
              <a:avLst/>
              <a:gdLst/>
              <a:ahLst/>
              <a:cxnLst/>
              <a:rect l="l" t="t" r="r" b="b"/>
              <a:pathLst>
                <a:path w="75564" h="114300">
                  <a:moveTo>
                    <a:pt x="0" y="0"/>
                  </a:moveTo>
                  <a:lnTo>
                    <a:pt x="75330" y="57149"/>
                  </a:lnTo>
                  <a:lnTo>
                    <a:pt x="0" y="114299"/>
                  </a:lnTo>
                </a:path>
              </a:pathLst>
            </a:custGeom>
            <a:ln w="37796">
              <a:solidFill>
                <a:srgbClr val="000000"/>
              </a:solidFill>
            </a:ln>
          </p:spPr>
          <p:txBody>
            <a:bodyPr wrap="square" lIns="0" tIns="0" rIns="0" bIns="0" rtlCol="0"/>
            <a:lstStyle/>
            <a:p>
              <a:endParaRPr sz="1688"/>
            </a:p>
          </p:txBody>
        </p:sp>
      </p:grpSp>
      <p:grpSp>
        <p:nvGrpSpPr>
          <p:cNvPr id="30" name="object 30"/>
          <p:cNvGrpSpPr/>
          <p:nvPr/>
        </p:nvGrpSpPr>
        <p:grpSpPr>
          <a:xfrm>
            <a:off x="1915148" y="4779413"/>
            <a:ext cx="205978" cy="142875"/>
            <a:chOff x="2042824" y="5098041"/>
            <a:chExt cx="219710" cy="152400"/>
          </a:xfrm>
        </p:grpSpPr>
        <p:sp>
          <p:nvSpPr>
            <p:cNvPr id="31" name="object 31"/>
            <p:cNvSpPr/>
            <p:nvPr/>
          </p:nvSpPr>
          <p:spPr>
            <a:xfrm>
              <a:off x="2042824" y="5174091"/>
              <a:ext cx="200660" cy="0"/>
            </a:xfrm>
            <a:custGeom>
              <a:avLst/>
              <a:gdLst/>
              <a:ahLst/>
              <a:cxnLst/>
              <a:rect l="l" t="t" r="r" b="b"/>
              <a:pathLst>
                <a:path w="200660">
                  <a:moveTo>
                    <a:pt x="0" y="0"/>
                  </a:moveTo>
                  <a:lnTo>
                    <a:pt x="200386" y="0"/>
                  </a:lnTo>
                </a:path>
              </a:pathLst>
            </a:custGeom>
            <a:ln w="38099">
              <a:solidFill>
                <a:srgbClr val="000000"/>
              </a:solidFill>
            </a:ln>
          </p:spPr>
          <p:txBody>
            <a:bodyPr wrap="square" lIns="0" tIns="0" rIns="0" bIns="0" rtlCol="0"/>
            <a:lstStyle/>
            <a:p>
              <a:endParaRPr sz="1688"/>
            </a:p>
          </p:txBody>
        </p:sp>
        <p:sp>
          <p:nvSpPr>
            <p:cNvPr id="32" name="object 32"/>
            <p:cNvSpPr/>
            <p:nvPr/>
          </p:nvSpPr>
          <p:spPr>
            <a:xfrm>
              <a:off x="2167881" y="5116941"/>
              <a:ext cx="75565" cy="114300"/>
            </a:xfrm>
            <a:custGeom>
              <a:avLst/>
              <a:gdLst/>
              <a:ahLst/>
              <a:cxnLst/>
              <a:rect l="l" t="t" r="r" b="b"/>
              <a:pathLst>
                <a:path w="75564" h="114300">
                  <a:moveTo>
                    <a:pt x="0" y="0"/>
                  </a:moveTo>
                  <a:lnTo>
                    <a:pt x="75330" y="57149"/>
                  </a:lnTo>
                  <a:lnTo>
                    <a:pt x="0" y="114299"/>
                  </a:lnTo>
                </a:path>
              </a:pathLst>
            </a:custGeom>
            <a:ln w="37796">
              <a:solidFill>
                <a:srgbClr val="000000"/>
              </a:solidFill>
            </a:ln>
          </p:spPr>
          <p:txBody>
            <a:bodyPr wrap="square" lIns="0" tIns="0" rIns="0" bIns="0" rtlCol="0"/>
            <a:lstStyle/>
            <a:p>
              <a:endParaRPr sz="1688"/>
            </a:p>
          </p:txBody>
        </p:sp>
      </p:grpSp>
      <p:grpSp>
        <p:nvGrpSpPr>
          <p:cNvPr id="33" name="object 33"/>
          <p:cNvGrpSpPr/>
          <p:nvPr/>
        </p:nvGrpSpPr>
        <p:grpSpPr>
          <a:xfrm>
            <a:off x="6336476" y="4111383"/>
            <a:ext cx="205978" cy="142875"/>
            <a:chOff x="6758908" y="4385475"/>
            <a:chExt cx="219710" cy="152400"/>
          </a:xfrm>
        </p:grpSpPr>
        <p:sp>
          <p:nvSpPr>
            <p:cNvPr id="34" name="object 34"/>
            <p:cNvSpPr/>
            <p:nvPr/>
          </p:nvSpPr>
          <p:spPr>
            <a:xfrm>
              <a:off x="6758908" y="4461524"/>
              <a:ext cx="200660" cy="0"/>
            </a:xfrm>
            <a:custGeom>
              <a:avLst/>
              <a:gdLst/>
              <a:ahLst/>
              <a:cxnLst/>
              <a:rect l="l" t="t" r="r" b="b"/>
              <a:pathLst>
                <a:path w="200659">
                  <a:moveTo>
                    <a:pt x="0" y="0"/>
                  </a:moveTo>
                  <a:lnTo>
                    <a:pt x="200386" y="0"/>
                  </a:lnTo>
                </a:path>
              </a:pathLst>
            </a:custGeom>
            <a:ln w="38099">
              <a:solidFill>
                <a:srgbClr val="000000"/>
              </a:solidFill>
            </a:ln>
          </p:spPr>
          <p:txBody>
            <a:bodyPr wrap="square" lIns="0" tIns="0" rIns="0" bIns="0" rtlCol="0"/>
            <a:lstStyle/>
            <a:p>
              <a:endParaRPr sz="1688"/>
            </a:p>
          </p:txBody>
        </p:sp>
        <p:sp>
          <p:nvSpPr>
            <p:cNvPr id="35" name="object 35"/>
            <p:cNvSpPr/>
            <p:nvPr/>
          </p:nvSpPr>
          <p:spPr>
            <a:xfrm>
              <a:off x="6883964" y="4404374"/>
              <a:ext cx="75565" cy="114300"/>
            </a:xfrm>
            <a:custGeom>
              <a:avLst/>
              <a:gdLst/>
              <a:ahLst/>
              <a:cxnLst/>
              <a:rect l="l" t="t" r="r" b="b"/>
              <a:pathLst>
                <a:path w="75565" h="114300">
                  <a:moveTo>
                    <a:pt x="0" y="0"/>
                  </a:moveTo>
                  <a:lnTo>
                    <a:pt x="75330" y="57149"/>
                  </a:lnTo>
                  <a:lnTo>
                    <a:pt x="0" y="114299"/>
                  </a:lnTo>
                </a:path>
              </a:pathLst>
            </a:custGeom>
            <a:ln w="37796">
              <a:solidFill>
                <a:srgbClr val="000000"/>
              </a:solidFill>
            </a:ln>
          </p:spPr>
          <p:txBody>
            <a:bodyPr wrap="square" lIns="0" tIns="0" rIns="0" bIns="0" rtlCol="0"/>
            <a:lstStyle/>
            <a:p>
              <a:endParaRPr sz="1688"/>
            </a:p>
          </p:txBody>
        </p:sp>
      </p:grpSp>
      <p:sp>
        <p:nvSpPr>
          <p:cNvPr id="36" name="object 36"/>
          <p:cNvSpPr/>
          <p:nvPr/>
        </p:nvSpPr>
        <p:spPr>
          <a:xfrm>
            <a:off x="1271564" y="1341012"/>
            <a:ext cx="3986213" cy="467320"/>
          </a:xfrm>
          <a:custGeom>
            <a:avLst/>
            <a:gdLst/>
            <a:ahLst/>
            <a:cxnLst/>
            <a:rect l="l" t="t" r="r" b="b"/>
            <a:pathLst>
              <a:path w="4251960" h="498475">
                <a:moveTo>
                  <a:pt x="4127251" y="498478"/>
                </a:moveTo>
                <a:lnTo>
                  <a:pt x="124701" y="498478"/>
                </a:lnTo>
                <a:lnTo>
                  <a:pt x="76162" y="488685"/>
                </a:lnTo>
                <a:lnTo>
                  <a:pt x="36524" y="461978"/>
                </a:lnTo>
                <a:lnTo>
                  <a:pt x="9799" y="422366"/>
                </a:lnTo>
                <a:lnTo>
                  <a:pt x="0" y="373858"/>
                </a:lnTo>
                <a:lnTo>
                  <a:pt x="0" y="124619"/>
                </a:lnTo>
                <a:lnTo>
                  <a:pt x="9799" y="76112"/>
                </a:lnTo>
                <a:lnTo>
                  <a:pt x="36524" y="36500"/>
                </a:lnTo>
                <a:lnTo>
                  <a:pt x="76162" y="9793"/>
                </a:lnTo>
                <a:lnTo>
                  <a:pt x="124701" y="0"/>
                </a:lnTo>
                <a:lnTo>
                  <a:pt x="4127251" y="0"/>
                </a:lnTo>
                <a:lnTo>
                  <a:pt x="4174972" y="9486"/>
                </a:lnTo>
                <a:lnTo>
                  <a:pt x="4215428" y="36500"/>
                </a:lnTo>
                <a:lnTo>
                  <a:pt x="4242460" y="76929"/>
                </a:lnTo>
                <a:lnTo>
                  <a:pt x="4251952" y="124619"/>
                </a:lnTo>
                <a:lnTo>
                  <a:pt x="4251952" y="373858"/>
                </a:lnTo>
                <a:lnTo>
                  <a:pt x="4242460" y="421548"/>
                </a:lnTo>
                <a:lnTo>
                  <a:pt x="4215428" y="461978"/>
                </a:lnTo>
                <a:lnTo>
                  <a:pt x="4174972" y="488992"/>
                </a:lnTo>
                <a:lnTo>
                  <a:pt x="4127251" y="498478"/>
                </a:lnTo>
                <a:close/>
              </a:path>
            </a:pathLst>
          </a:custGeom>
          <a:solidFill>
            <a:srgbClr val="FFF5DE"/>
          </a:solidFill>
        </p:spPr>
        <p:txBody>
          <a:bodyPr wrap="square" lIns="0" tIns="0" rIns="0" bIns="0" rtlCol="0"/>
          <a:lstStyle/>
          <a:p>
            <a:endParaRPr sz="1688"/>
          </a:p>
        </p:txBody>
      </p:sp>
      <p:sp>
        <p:nvSpPr>
          <p:cNvPr id="37" name="object 37"/>
          <p:cNvSpPr txBox="1">
            <a:spLocks noGrp="1"/>
          </p:cNvSpPr>
          <p:nvPr>
            <p:ph type="title"/>
          </p:nvPr>
        </p:nvSpPr>
        <p:spPr>
          <a:xfrm>
            <a:off x="1662370" y="1376068"/>
            <a:ext cx="3485555" cy="372762"/>
          </a:xfrm>
          <a:prstGeom prst="rect">
            <a:avLst/>
          </a:prstGeom>
        </p:spPr>
        <p:txBody>
          <a:bodyPr vert="horz" wrap="square" lIns="0" tIns="11906" rIns="0" bIns="0" rtlCol="0" anchor="b" anchorCtr="0">
            <a:spAutoFit/>
          </a:bodyPr>
          <a:lstStyle/>
          <a:p>
            <a:pPr marL="11906">
              <a:spcBef>
                <a:spcPts val="94"/>
              </a:spcBef>
            </a:pPr>
            <a:r>
              <a:rPr sz="2344" spc="136" dirty="0">
                <a:solidFill>
                  <a:srgbClr val="FF0000"/>
                </a:solidFill>
              </a:rPr>
              <a:t>Sınır</a:t>
            </a:r>
            <a:r>
              <a:rPr sz="2344" spc="155" dirty="0">
                <a:solidFill>
                  <a:srgbClr val="FF0000"/>
                </a:solidFill>
              </a:rPr>
              <a:t> </a:t>
            </a:r>
            <a:r>
              <a:rPr sz="2344" spc="159" dirty="0">
                <a:solidFill>
                  <a:srgbClr val="FF0000"/>
                </a:solidFill>
              </a:rPr>
              <a:t>Koyma </a:t>
            </a:r>
            <a:r>
              <a:rPr sz="2344" spc="150" dirty="0">
                <a:solidFill>
                  <a:srgbClr val="FF0000"/>
                </a:solidFill>
              </a:rPr>
              <a:t>Aşamaları</a:t>
            </a:r>
            <a:endParaRPr sz="2344" dirty="0">
              <a:solidFill>
                <a:srgbClr val="FF0000"/>
              </a:solidFill>
            </a:endParaRPr>
          </a:p>
        </p:txBody>
      </p:sp>
    </p:spTree>
    <p:extLst>
      <p:ext uri="{BB962C8B-B14F-4D97-AF65-F5344CB8AC3E}">
        <p14:creationId xmlns:p14="http://schemas.microsoft.com/office/powerpoint/2010/main" val="118885108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568952" cy="1224136"/>
          </a:xfrm>
        </p:spPr>
        <p:txBody>
          <a:bodyPr>
            <a:normAutofit/>
          </a:bodyPr>
          <a:lstStyle/>
          <a:p>
            <a:pPr algn="ctr">
              <a:buFont typeface="Wingdings" pitchFamily="2" charset="2"/>
              <a:buChar char="Ø"/>
            </a:pPr>
            <a:r>
              <a:rPr lang="tr-TR" sz="3600" dirty="0" smtClean="0">
                <a:solidFill>
                  <a:srgbClr val="FF0000"/>
                </a:solidFill>
                <a:latin typeface="Calibri" pitchFamily="34" charset="0"/>
              </a:rPr>
              <a:t>İSTEMEDİĞİNİZ HER KONUDA HAYIR DEMEYİ BİLİN</a:t>
            </a:r>
          </a:p>
        </p:txBody>
      </p:sp>
      <p:pic>
        <p:nvPicPr>
          <p:cNvPr id="64514" name="Picture 2" descr="C:\Users\ADMIN\Desktop\indir (7).jpg"/>
          <p:cNvPicPr>
            <a:picLocks noChangeAspect="1" noChangeArrowheads="1"/>
          </p:cNvPicPr>
          <p:nvPr/>
        </p:nvPicPr>
        <p:blipFill>
          <a:blip r:embed="rId2"/>
          <a:srcRect/>
          <a:stretch>
            <a:fillRect/>
          </a:stretch>
        </p:blipFill>
        <p:spPr bwMode="auto">
          <a:xfrm>
            <a:off x="1547664" y="1700808"/>
            <a:ext cx="6304785" cy="4406547"/>
          </a:xfrm>
          <a:prstGeom prst="rect">
            <a:avLst/>
          </a:prstGeom>
          <a:noFill/>
        </p:spPr>
      </p:pic>
    </p:spTree>
    <p:extLst>
      <p:ext uri="{BB962C8B-B14F-4D97-AF65-F5344CB8AC3E}">
        <p14:creationId xmlns:p14="http://schemas.microsoft.com/office/powerpoint/2010/main" val="3332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3">
                                            <p:txEl>
                                              <p:pRg st="0" end="0"/>
                                            </p:txEl>
                                          </p:spTgt>
                                        </p:tgtEl>
                                        <p:attrNameLst>
                                          <p:attrName>r</p:attrName>
                                        </p:attrNameLst>
                                      </p:cBhvr>
                                    </p:animRot>
                                  </p:childTnLst>
                                </p:cTn>
                              </p:par>
                            </p:childTnLst>
                          </p:cTn>
                        </p:par>
                        <p:par>
                          <p:cTn id="7" fill="hold">
                            <p:stCondLst>
                              <p:cond delay="2000"/>
                            </p:stCondLst>
                            <p:childTnLst>
                              <p:par>
                                <p:cTn id="8" presetID="8" presetClass="entr" presetSubtype="16" fill="hold" nodeType="after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diamond(in)">
                                      <p:cBhvr>
                                        <p:cTn id="10"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1023</TotalTime>
  <Words>1374</Words>
  <Application>Microsoft Office PowerPoint</Application>
  <PresentationFormat>Ekran Gösterisi (4:3)</PresentationFormat>
  <Paragraphs>223</Paragraphs>
  <Slides>36</Slides>
  <Notes>7</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36</vt:i4>
      </vt:variant>
    </vt:vector>
  </HeadingPairs>
  <TitlesOfParts>
    <vt:vector size="47" baseType="lpstr">
      <vt:lpstr>Arial</vt:lpstr>
      <vt:lpstr>Calibri</vt:lpstr>
      <vt:lpstr>Century Gothic</vt:lpstr>
      <vt:lpstr>Georgia</vt:lpstr>
      <vt:lpstr>Lucida Sans Unicode</vt:lpstr>
      <vt:lpstr>Times New Roman</vt:lpstr>
      <vt:lpstr>Trebuchet MS</vt:lpstr>
      <vt:lpstr>Wingdings</vt:lpstr>
      <vt:lpstr>Wingdings 2</vt:lpstr>
      <vt:lpstr>Wingdings 3</vt:lpstr>
      <vt:lpstr>Duman</vt:lpstr>
      <vt:lpstr>PowerPoint Sunusu</vt:lpstr>
      <vt:lpstr>SINIRLAR!!!  Bir şeyin fiziksel ya da duygusal limitlerini belirleyen çizgidir.</vt:lpstr>
      <vt:lpstr>İLİŞKİLERDE ALAN TÜRLERİ</vt:lpstr>
      <vt:lpstr>PowerPoint Sunusu</vt:lpstr>
      <vt:lpstr>PowerPoint Sunusu</vt:lpstr>
      <vt:lpstr>Sınır Koyma Aşamaları</vt:lpstr>
      <vt:lpstr>Sınır Koyma Aşamaları</vt:lpstr>
      <vt:lpstr>Sınır Koyma Aşamaları</vt:lpstr>
      <vt:lpstr>PowerPoint Sunusu</vt:lpstr>
      <vt:lpstr>SINIR İHLALİ SONRASI ORTAYA ÇIKAN DURUMLAR</vt:lpstr>
      <vt:lpstr>PowerPoint Sunusu</vt:lpstr>
      <vt:lpstr>SINIR İHLALİ SONRASI ORTAYA ÇIKAN DURUMLAR</vt:lpstr>
      <vt:lpstr>PowerPoint Sunusu</vt:lpstr>
      <vt:lpstr>PowerPoint Sunusu</vt:lpstr>
      <vt:lpstr>PowerPoint Sunusu</vt:lpstr>
      <vt:lpstr>PowerPoint Sunusu</vt:lpstr>
      <vt:lpstr>PowerPoint Sunusu</vt:lpstr>
      <vt:lpstr>PowerPoint Sunusu</vt:lpstr>
      <vt:lpstr>PowerPoint Sunusu</vt:lpstr>
      <vt:lpstr>SINIR İHLALİ SONRASI ORTAYA ÇIKAN DURUMLAR</vt:lpstr>
      <vt:lpstr>PowerPoint Sunusu</vt:lpstr>
      <vt:lpstr>PowerPoint Sunusu</vt:lpstr>
      <vt:lpstr>PowerPoint Sunusu</vt:lpstr>
      <vt:lpstr>PowerPoint Sunusu</vt:lpstr>
      <vt:lpstr>PowerPoint Sunusu</vt:lpstr>
      <vt:lpstr>PowerPoint Sunusu</vt:lpstr>
      <vt:lpstr>ZORBALIK SÜRECİNDE YER ALAN KİŞİLER</vt:lpstr>
      <vt:lpstr>SINIR İHLALİ SONRASI ORTAYA ÇIKAN DURUMLAR</vt:lpstr>
      <vt:lpstr>PowerPoint Sunusu</vt:lpstr>
      <vt:lpstr>PowerPoint Sunusu</vt:lpstr>
      <vt:lpstr>PowerPoint Sunusu</vt:lpstr>
      <vt:lpstr>PowerPoint Sunusu</vt:lpstr>
      <vt:lpstr>PowerPoint Sunusu</vt:lpstr>
      <vt:lpstr>PowerPoint Sunusu</vt:lpstr>
      <vt:lpstr>PowerPoint Sunusu</vt:lpstr>
      <vt:lpstr>DESTEK NOKTALARI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dc:creator>
  <cp:lastModifiedBy>e</cp:lastModifiedBy>
  <cp:revision>78</cp:revision>
  <dcterms:created xsi:type="dcterms:W3CDTF">2017-12-26T10:49:24Z</dcterms:created>
  <dcterms:modified xsi:type="dcterms:W3CDTF">2024-09-02T07:35:42Z</dcterms:modified>
</cp:coreProperties>
</file>